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dMasterIdLst>
    <p:sldMasterId id="2147483648" r:id="rId5"/>
  </p:sldMasterIdLst>
  <p:sldIdLst>
    <p:sldId id="259" r:id="rId6"/>
    <p:sldId id="284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69" r:id="rId19"/>
    <p:sldId id="277" r:id="rId20"/>
    <p:sldId id="273" r:id="rId21"/>
    <p:sldId id="272" r:id="rId22"/>
    <p:sldId id="274" r:id="rId23"/>
    <p:sldId id="275" r:id="rId24"/>
    <p:sldId id="278" r:id="rId25"/>
    <p:sldId id="283" r:id="rId26"/>
    <p:sldId id="279" r:id="rId27"/>
    <p:sldId id="280" r:id="rId28"/>
    <p:sldId id="271" r:id="rId29"/>
    <p:sldId id="282" r:id="rId30"/>
    <p:sldId id="281" r:id="rId31"/>
    <p:sldId id="276" r:id="rId32"/>
  </p:sldIdLst>
  <p:sldSz cx="9144000" cy="6858000"/>
  <p:notesSz cx="6858000" cy="9144000"/>
  <p:defaultTextStyle>
    <a:lvl1pPr marL="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Arial" pitchFamily="2" charset="0"/>
        <a:cs typeface="Arial" pitchFamily="2" charset="0"/>
      </a:defRPr>
    </a:lvl1pPr>
    <a:lvl2pPr marL="3810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Arial" pitchFamily="2" charset="0"/>
        <a:cs typeface="Arial" pitchFamily="2" charset="0"/>
      </a:defRPr>
    </a:lvl2pPr>
    <a:lvl3pPr marL="7620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Arial" pitchFamily="2" charset="0"/>
        <a:cs typeface="Arial" pitchFamily="2" charset="0"/>
      </a:defRPr>
    </a:lvl3pPr>
    <a:lvl4pPr marL="11430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Arial" pitchFamily="2" charset="0"/>
        <a:cs typeface="Arial" pitchFamily="2" charset="0"/>
      </a:defRPr>
    </a:lvl4pPr>
    <a:lvl5pPr marL="15240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Arial" pitchFamily="2" charset="0"/>
        <a:cs typeface="Arial" pitchFamily="2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Arial" pitchFamily="2" charset="0"/>
        <a:cs typeface="Arial" pitchFamily="2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Arial" pitchFamily="2" charset="0"/>
        <a:cs typeface="Arial" pitchFamily="2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Arial" pitchFamily="2" charset="0"/>
        <a:cs typeface="Arial" pitchFamily="2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Arial" pitchFamily="2" charset="0"/>
        <a:cs typeface="Arial" pitchFamily="2" charset="0"/>
      </a:defRPr>
    </a:lvl9pPr>
  </p:defaultTextStyle>
</p:presentation>
</file>

<file path=ppt/presProps.xml><?xml version="1.0" encoding="utf-8"?>
<p:presentation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dt="1623418794" val="982" revOS="4"/>
      <pr:smFileRevision xmlns:pr="smNativeData" dt="1623418794" val="101"/>
      <pr:guideOptions xmlns:pr="smNativeData" dt="1623418794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ideViewPr>
    <p:cSldViewPr showGuides="1">
      <p:cViewPr varScale="1">
        <p:scale>
          <a:sx n="65" d="100"/>
          <a:sy n="65" d="100"/>
        </p:scale>
        <p:origin x="886" y="212"/>
      </p:cViewPr>
      <p:guideLst x="0" y="0"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4" d="100"/>
        <a:sy n="14" d="100"/>
      </p:scale>
      <p:origin x="0" y="0"/>
    </p:cViewPr>
  </p:sorterViewPr>
  <p:notesViewPr>
    <p:cSldViewPr showGuides="1">
      <p:cViewPr>
        <p:scale>
          <a:sx n="65" d="100"/>
          <a:sy n="65" d="100"/>
        </p:scale>
        <p:origin x="886" y="212"/>
      </p:cViewPr>
      <p:guideLst x="0" y="0">
        <p:guide orient="horz" pos="2880"/>
        <p:guide pos="2160"/>
      </p:guideLst>
    </p:cSldViewPr>
  </p:notesViewPr>
  <p:gridSpacing cx="71755" cy="71755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/Relationship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themeOverride" Target="../theme/themeOverride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showMasterSp="0" type="title">
  <p:cSld>
    <p:bg>
      <p:bgPr>
        <a:gradFill flip="none" rotWithShape="0">
          <a:gsLst>
            <a:gs pos="0">
              <a:schemeClr val="bg1"/>
            </a:gs>
            <a:gs pos="100000">
              <a:schemeClr val="accent1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Placehold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AAA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Sg0AAMImAAAmFgAAEAAAACYAAAAIAAAAffD///////8="/>
              </a:ext>
            </a:extLst>
          </p:cNvSpPr>
          <p:nvPr>
            <p:ph type="ctrTitle"/>
          </p:nvPr>
        </p:nvSpPr>
        <p:spPr>
          <a:xfrm>
            <a:off x="635" y="2160270"/>
            <a:ext cx="6299835" cy="1440180"/>
          </a:xfrm>
          <a:solidFill>
            <a:schemeClr val="accent3"/>
          </a:solidFill>
          <a:ln>
            <a:noFill/>
          </a:ln>
          <a:effectLst>
            <a:outerShdw blurRad="127000" dist="125724" dir="2700000" sx="80000" sy="80000" algn="br">
              <a:schemeClr val="bg2">
                <a:alpha val="40000"/>
              </a:schemeClr>
            </a:outerShdw>
          </a:effectLst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marL="0" marR="0" indent="0" algn="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00" b="0" i="0" u="none" strike="noStrike" kern="1" spc="0" baseline="0">
                <a:solidFill>
                  <a:schemeClr val="tx2"/>
                </a:solidFill>
                <a:effectLst/>
                <a:latin typeface="Arial" pitchFamily="2" charset="0"/>
                <a:ea typeface="Arial" pitchFamily="2" charset="0"/>
                <a:cs typeface="Arial" pitchFamily="2" charset="0"/>
              </a:defRPr>
            </a:lvl1pPr>
          </a:lstStyle>
          <a:p>
            <a:pPr algn="r"/>
            <a:r>
              <a:t>Click to edit Master title style</a:t>
            </a:r>
          </a:p>
        </p:txBody>
      </p:sp>
      <p:sp>
        <p:nvSpPr>
          <p:cNvPr id="3" name="SubtitlePlacehold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AAAAAAAAAAEAAAAAAAAAAEAAABcHwAKAAAAACgAAAAoAAAAZAAAAGQAAAAAAAAAzMzMAAAAAABQAAAAUAAAAGQAAABkAAAAAAAAABcAAAAUAAAAAAAAAAAAAAD/fwAA/38AAAAAAAAJAAAABAAAACAV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BQCAAAQhcAAMUmAAAaIgAAEAAAACYAAAAIAAAAffD///////8="/>
              </a:ext>
            </a:extLst>
          </p:cNvSpPr>
          <p:nvPr>
            <p:ph type="subTitle" idx="1"/>
          </p:nvPr>
        </p:nvSpPr>
        <p:spPr>
          <a:xfrm>
            <a:off x="1351280" y="3780790"/>
            <a:ext cx="4951095" cy="1762760"/>
          </a:xfr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marL="0" marR="0" indent="0" algn="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Arial" pitchFamily="2" charset="0"/>
                <a:cs typeface="Arial" pitchFamily="2" charset="0"/>
              </a:defRPr>
            </a:lvl1pPr>
            <a:lvl2pPr marL="381000" marR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Arial" pitchFamily="2" charset="0"/>
                <a:cs typeface="Arial" pitchFamily="2" charset="0"/>
              </a:defRPr>
            </a:lvl2pPr>
            <a:lvl3pPr marL="762000" marR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4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Arial" pitchFamily="2" charset="0"/>
                <a:cs typeface="Arial" pitchFamily="2" charset="0"/>
              </a:defRPr>
            </a:lvl3pPr>
            <a:lvl4pPr marL="1143000" marR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Arial" pitchFamily="2" charset="0"/>
                <a:cs typeface="Arial" pitchFamily="2" charset="0"/>
              </a:defRPr>
            </a:lvl4pPr>
            <a:lvl5pPr marL="1524000" marR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 b="0" i="0" u="none" strike="noStrike" kern="1" spc="0" baseline="0">
                <a:solidFill>
                  <a:schemeClr val="tx1"/>
                </a:solidFill>
                <a:effectLst/>
                <a:latin typeface="Arial" pitchFamily="2" charset="0"/>
                <a:ea typeface="Arial" pitchFamily="2" charset="0"/>
                <a:cs typeface="Arial" pitchFamily="2" charset="0"/>
              </a:defRPr>
            </a:lvl5pPr>
          </a:lstStyle>
          <a:p>
            <a:pPr algn="r"/>
            <a:r>
              <a:t>Click to edit Master subtitle style</a:t>
            </a:r>
          </a:p>
        </p:txBody>
      </p:sp>
      <p:sp>
        <p:nvSpPr>
          <p:cNvPr id="4" name="Rechteck1"/>
          <p:cNvSpPr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EAAAAAAAAA1XUfDJ4cBwgAAAAAAAAAAAAAAAAAAAAAAAAAAAAAAAAAAAAAZAAAAAEAAABAAAAAAAAAAAAAAAAAAAAAAAAAAAAAAAAAAAAAAAAAAAAAAAAAAAAAAAAAAAAAAAAAAAAAAAAAAAAAAAAAAAAAAAAAAAAAAAAAAAAAAAAAAAAAAAAAAAAAFAAAADwAAAAAAAAAAAAAAP///wkAAAAAAQAAAAAAAAAAAAAAAAAAAAAAAAAAAAAAZAAAAGQAAAAAAAAAZAAAAGQAAAAVAAAAYAAAAAAAAAAAAAAAEAAAACADAAAAAAAAAAAAAAEAAACgMgAAAAAAAAAAAAABAAAAf39/AAEAAABkAAAAAAAAABQAAABAHwAAAAAAACYAAAAAAAAAwOD//wAAAAAmAAAAZAAAABYAAABMAAAAAQAAAAAAAAAGAAAAAAAAAAEAAABcHwAKPAAAAIwAAACMAAAAUAAAAFAAAAAAAAAAzMzMAAAAAABQAAAAUAAAAGQAAABkAAAAAAAAABcAAAAUAAAAAAAAAAAAAAD/fwAA/38AAAAAAAAJAAAABAAAAEoNAAAMAAAAEAAAAAAAAAAAAAAAAAAAAAAAAAAeAAAAaAAAAAAAAAAAAAAAAAAAAAAAAAAAAAAAECcAABAnAAAAAAAAAAAAAAAAAAAAAAAAAAAAAAAAAAAAAAAAAAAAAMgAAAAAAAAAwMD/AAAAAABkAAAAMgAAAAAAAABkAAAAAAAAAH9/fwAKAAAAHwAAAFQAAADVdR8FnhwHAQAAAAAAAAAAAAAAAAAAAAAAAAAAAAAAAAAAAAAAAAAA////An9/fwBcHwADzMzMAMDA/wB/f38AAAAAAAAAAAAAAAAAAAAAAAAAAAAhAAAAGAAAABQAAABrKQAASw0AAE04AAAnFgAAEAAAACYAAAAIAAAA//////////8="/>
              </a:ext>
            </a:extLst>
          </p:cNvSpPr>
          <p:nvPr/>
        </p:nvSpPr>
        <p:spPr>
          <a:xfrm>
            <a:off x="6732905" y="2160905"/>
            <a:ext cx="2419350" cy="14401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125724" dir="2700000" sx="80000" sy="80000" algn="bl">
              <a:schemeClr val="bg2">
                <a:alpha val="40000"/>
              </a:schemeClr>
            </a:outerShdw>
          </a:effectLst>
        </p:spPr>
        <p:txBody>
          <a:bodyPr vert="horz" wrap="square" numCol="1" spcCol="215900" anchor="t"/>
          <a:lstStyle/>
          <a:p>
            <a:pPr/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cHBwc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biYAANQRAABYKQAAEAAAACYAAAAIAAAAfHD///////8="/>
              </a:ext>
            </a:extLst>
          </p:cNvSpPr>
          <p:nvPr>
            <p:ph type="dt" idx="2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BJsw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WFAAAbiYAAKkjAABYKQAAEAAAACYAAAAIAAAAfHD///////8="/>
              </a:ext>
            </a:extLst>
          </p:cNvSpPr>
          <p:nvPr>
            <p:ph type="ftr" idx="3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I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BrJgAAbiYAAHA1AABYKQAAEAAAACYAAAAIAAAAfHD///////8="/>
              </a:ext>
            </a:extLst>
          </p:cNvSpPr>
          <p:nvPr>
            <p:ph type="sldNum" idx="4"/>
          </p:nvPr>
        </p:nvSpPr>
        <p:spPr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fld id="{3A598538-76D7-0C73-99E1-8026CBAF6FD5}" type="slidenum">
              <a:t/>
            </a:fld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BRydg0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Q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yQkAAHA1AACsJQAAEAAAACYAAAAIAAAAAgAAAAAAAAA=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biYAANQRAABY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r>
              <a:t>{Date/Time}</a:t>
            </a:r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WFAAAbiYAAKkjAABY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BrJgAAbiYAAHA1AABY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A599C00-4ED7-0C6A-99E1-B83FD2AF6FED}" type="slidenum">
              <a:t>{Nr.}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CAAAAAQ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AAA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DIKAAAsAEAAHA1AACwJQAAEAAAACYAAAAIAAAAgwAAAAAAAAA="/>
              </a:ext>
            </a:extLst>
          </p:cNvSpPr>
          <p:nvPr>
            <p:ph type="title"/>
          </p:nvPr>
        </p:nvSpPr>
        <p:spPr>
          <a:xfrm>
            <a:off x="6629400" y="274320"/>
            <a:ext cx="20574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Q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sAEAANgnAACwJQAAEAAAACYAAAAIAAAAAwAAAAAAAAA="/>
              </a:ext>
            </a:extLst>
          </p:cNvSpPr>
          <p:nvPr>
            <p:ph idx="1"/>
          </p:nvPr>
        </p:nvSpPr>
        <p:spPr>
          <a:xfrm>
            <a:off x="457200" y="274320"/>
            <a:ext cx="6019800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biYAANQRAABY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r>
              <a:t>{Date/Time}</a:t>
            </a:r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WFAAAbiYAAKkjAABY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BrJgAAbiYAAHA1AABY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A59E98C-C2D7-0C1F-99E1-344AA7AF6F61}" type="slidenum">
              <a:t>{Nr.}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AAA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yQkAAHA1AACsJQAAEAAAACYAAAAIAAAAAAAAAAAAAAA=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biYAANQRAABY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WFAAAbiYAAKkjAABY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BrJgAAbiYAAHA1AABY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A59CB6D-23D7-0C3D-99E1-D56885AF6F80}" type="slidenum">
              <a:t/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AAA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ByBAAAHBsAAEI0AAB9IwAAEAAAACYAAAAIAAAAgQAAAAAAAAA="/>
              </a:ext>
            </a:extLst>
          </p:cNvSpPr>
          <p:nvPr>
            <p:ph type="title"/>
          </p:nvPr>
        </p:nvSpPr>
        <p:spPr>
          <a:xfrm>
            <a:off x="722630" y="4406900"/>
            <a:ext cx="77724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C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GkAYw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ByBAAA4REAAEI0AAAcGwAAEAAAACYAAAAIAAAAgQAAAAAAAAA="/>
              </a:ext>
            </a:extLst>
          </p:cNvSpPr>
          <p:nvPr>
            <p:ph idx="1"/>
          </p:nvPr>
        </p:nvSpPr>
        <p:spPr>
          <a:xfrm>
            <a:off x="722630" y="2906395"/>
            <a:ext cx="77724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GFsAAg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biYAANQRAABY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r>
              <a:t>{Date/Time}</a:t>
            </a:r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FgC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WFAAAbiYAAKkjAABY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BrJgAAbiYAAHA1AABY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A599D56-18D7-0C6B-99E1-EE3ED3AF6FBB}" type="slidenum">
              <a:t>{Nr.}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AAA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LwC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2AkAAKgbAACwJQAAEAAAACYAAAAIAAAAAQAAAAAAAAA="/>
              </a:ext>
            </a:extLst>
          </p:cNvSpPr>
          <p:nvPr>
            <p:ph idx="1"/>
          </p:nvPr>
        </p:nvSpPr>
        <p:spPr>
          <a:xfrm>
            <a:off x="457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EsE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YHAAA2AkAAHA1AACwJQAAEAAAACYAAAAIAAAAAQAAAAAAAAA="/>
              </a:ext>
            </a:extLst>
          </p:cNvSpPr>
          <p:nvPr>
            <p:ph idx="2"/>
          </p:nvPr>
        </p:nvSpPr>
        <p:spPr>
          <a:xfrm>
            <a:off x="4648200" y="1600200"/>
            <a:ext cx="4038600" cy="452628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DY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biYAANQRAABY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r>
              <a:t>{Date/Time}</a:t>
            </a:r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WFAAAbiYAAKkjAABY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OOYAw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BrJgAAbiYAAHA1AABY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A59FE3D-73D7-0C08-99E1-855DB0AF6FD0}" type="slidenum">
              <a:t>{Nr.}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KVGcaE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val="SMDATA_13_qmfDYBMAAAAlAAAAZAAAAA8BAAAAkAAAAEgAAACQAAAASAAAAAAAAAAC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L5dAw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cQkAAKobAABhDQAAEAAAACYAAAAIAAAAgQAAAAAAAAA="/>
              </a:ext>
            </a:extLst>
          </p:cNvSpPr>
          <p:nvPr>
            <p:ph idx="1"/>
          </p:nvPr>
        </p:nvSpPr>
        <p:spPr>
          <a:xfrm>
            <a:off x="45720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M9Aa2g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YQ0AAKobAACwJQAAEAAAACYAAAAIAAAAAQAAAAAAAAA="/>
              </a:ext>
            </a:extLst>
          </p:cNvSpPr>
          <p:nvPr>
            <p:ph idx="2"/>
          </p:nvPr>
        </p:nvSpPr>
        <p:spPr>
          <a:xfrm>
            <a:off x="45720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qmfDYBMAAAAlAAAAZAAAAA8BAAAAkAAAAEgAAACQAAAASAAAAAAAAAAC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MAhj4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WHAAAcQkAAHA1AABhDQAAEAAAACYAAAAIAAAAgQAAAAAAAAA="/>
              </a:ext>
            </a:extLst>
          </p:cNvSpPr>
          <p:nvPr>
            <p:ph idx="3"/>
          </p:nvPr>
        </p:nvSpPr>
        <p:spPr>
          <a:xfrm>
            <a:off x="464693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MAhUE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WHAAAYQ0AAHA1AACwJQAAEAAAACYAAAAIAAAAAQAAAAAAAAA="/>
              </a:ext>
            </a:extLst>
          </p:cNvSpPr>
          <p:nvPr>
            <p:ph idx="4"/>
          </p:nvPr>
        </p:nvSpPr>
        <p:spPr>
          <a:xfrm>
            <a:off x="4646930" y="2174875"/>
            <a:ext cx="4039870" cy="3951605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MAbkE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biYAANQRAABY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QAxWg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WFAAAbiYAAKkjAABY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PBC34o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BrJgAAbiYAAHA1AABY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A598398-D6D7-0C75-99E1-2020CDAF6F75}" type="slidenum">
              <a:t/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HJ+Aw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MAjgw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biYAANQRAABY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r>
              <a:t>{Date/Time}</a:t>
            </a:r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O3FAw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WFAAAbiYAAKkjAABY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JJH8tU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BrJgAAbiYAAHA1AABY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A59CC6A-24D7-0C3A-99E1-D26F82AF6F87}" type="slidenum">
              <a:t>{Nr.}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MAf0o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biYAANQRAABY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BMRB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WFAAAbiYAAKkjAABY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PhL+yI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BrJgAAbiYAAHA1AABY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A59CA38-76D7-0C3C-99E1-806984AF6FD5}" type="slidenum">
              <a:t/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C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O8vAw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DQAgAArgEAAFIVAADUCAAAEAAAACYAAAAIAAAAgQAAAAAAAAA="/>
              </a:ext>
            </a:extLst>
          </p:cNvSpPr>
          <p:nvPr>
            <p:ph type="title"/>
          </p:nvPr>
        </p:nvSpPr>
        <p:spPr>
          <a:xfrm>
            <a:off x="457200" y="273050"/>
            <a:ext cx="3008630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NMZJUQ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+FQAArgEAAHA1AACwJQAAEAAAACYAAAAIAAAAAQAAAAAAAAA="/>
              </a:ext>
            </a:extLst>
          </p:cNvSpPr>
          <p:nvPr>
            <p:ph idx="1"/>
          </p:nvPr>
        </p:nvSpPr>
        <p:spPr>
          <a:xfrm>
            <a:off x="3575050" y="273050"/>
            <a:ext cx="5111750" cy="5853430"/>
          </a:xfrm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1AgAAFIVAACwJQAAEAAAACYAAAAIAAAAAQAAAAAAAAA="/>
              </a:ext>
            </a:extLst>
          </p:cNvSpPr>
          <p:nvPr>
            <p:ph idx="2"/>
          </p:nvPr>
        </p:nvSpPr>
        <p:spPr>
          <a:xfrm>
            <a:off x="457200" y="1435100"/>
            <a:ext cx="3008630" cy="46913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UB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biYAANQRAABY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r>
              <a:t>{Date/Time}</a:t>
            </a:r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WFAAAbiYAAKkjAABY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BrJgAAbiYAAHA1AABY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A59CBC6-88D7-0C3D-99E1-7E6885AF6F2B}" type="slidenum">
              <a:t/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C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AAA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GCwAAiB0AAMYsAAAEIQAAEAAAACYAAAAIAAAAgQAAAAAAAAA="/>
              </a:ext>
            </a:extLst>
          </p:cNvSpPr>
          <p:nvPr>
            <p:ph type="title"/>
          </p:nvPr>
        </p:nvSpPr>
        <p:spPr>
          <a:xfrm>
            <a:off x="1791970" y="4800600"/>
            <a:ext cx="54864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GCwAAxgMAAMYsAAAWHQAAEAAAACYAAAAIAAAAAQAAAAAAAAA="/>
              </a:ext>
            </a:extLst>
          </p:cNvSpPr>
          <p:nvPr>
            <p:ph idx="1"/>
          </p:nvPr>
        </p:nvSpPr>
        <p:spPr>
          <a:xfrm>
            <a:off x="1791970" y="613410"/>
            <a:ext cx="5486400" cy="411480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GCwAABCEAAMYsAAD4JQAAEAAAACYAAAAIAAAAAQAAAAAAAAA="/>
              </a:ext>
            </a:extLst>
          </p:cNvSpPr>
          <p:nvPr>
            <p:ph idx="2"/>
          </p:nvPr>
        </p:nvSpPr>
        <p:spPr>
          <a:xfrm>
            <a:off x="1791970" y="5367020"/>
            <a:ext cx="5486400" cy="805180"/>
          </a:xfr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biYAANQRAABYKQAAEAAAACYAAAAIAAAAAAAAAAAAAAA=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r>
              <a:t>{Date/Time}</a:t>
            </a:r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WFAAAbiYAAKkjAABY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>{Footer}</a:t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BrJgAAbiYAAHA1AABYKQAAEAAAACYAAAAIAAAAAA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A59B615-5BD7-0C40-99E1-AD15F8AF6FF8}" type="slidenum">
              <a:t>{Nr.}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 name="Orange">
    <p:bg>
      <p:bgPr>
        <a:gradFill flip="none" rotWithShape="0">
          <a:gsLst>
            <a:gs pos="0">
              <a:schemeClr val="bg1"/>
            </a:gs>
            <a:gs pos="100000">
              <a:schemeClr val="accent1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Placehold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OAQ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//////////8="/>
              </a:ext>
            </a:extLst>
          </p:cNvSpPr>
          <p:nvPr>
            <p:ph type="title" idx="3"/>
          </p:nvPr>
        </p:nvSpPr>
        <p:spPr>
          <a:xfrm>
            <a:off x="635" y="216535"/>
            <a:ext cx="7308215" cy="115189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27000" dist="125724" dir="2700000" sx="80000" sy="80000" algn="br">
              <a:schemeClr val="bg2">
                <a:alpha val="40000"/>
              </a:schemeClr>
            </a:outerShdw>
          </a:effectLst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Rechteck1"/>
          <p:cNvSpPr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EAAAAAAAAA1XUfDJ4cBwgAAAAAAAAAAAAAAAAAAAAAAAAAAAAAAAAAAAAAZAAAAAEAAABAAAAAAAAAAAAAAAAAAAAAAAAAAAAAAAAAAAAAAAAAAAAAAAAAAAAAAAAAAAAAAAAAAAAAAAAAAAAAAAAAAAAAAAAAAAAAAAAAAAAAAAAAAAAAAAAAAAAAFAAAADwAAAAAAAAAAAAAAP///wkAAAAAAQAAAAAAAAAAAAAAAAAAAAAAAAAAAAAAZAAAAGQAAAAAAAAAZAAAAGQAAAAVAAAAYAAAAAAAAAAAAAAAEAAAACADAAAAAAAAAAAAAAEAAACgMgAAAAAAAAAAAAABAAAAf39/AAEAAABkAAAAAAAAABQAAABAHwAAAAAAACYAAAAAAAAAwOD//wAAAAAmAAAAZAAAABYAAABMAAAAAQAAAAAAAAAGAAAAAAAAAAEAAABcHwAKPAAAAIwAAACMAAAAUAAAAFAAAAAAAAAAzMzMAAAAAABQAAAAUAAAAGQAAABkAAAAAAAAABcAAAAUAAAAAAAAAAAAAAD/fwAA/38AAAAAAAAJAAAABAAAAND///8MAAAAEAAAAAAAAAAAAAAAAAAAAAAAAAAeAAAAaAAAAAAAAAAAAAAAAAAAAAAAAAAAAAAAECcAABAnAAAAAAAAAAAAAAAAAAAAAAAAAAAAAAAAAAAAAAAAAAAAAMgAAAAAAAAAwMD/AAAAAABkAAAAMgAAAAAAAABkAAAAAAAAAH9/fwAKAAAAHwAAAFQAAADVdR8FnhwHAQAAAAAAAAAAAAAAAAAAAAAAAAAAAAAAAAAAAAAAAAAA////An9/fwBcHwADzMzMAMDA/wB/f38AAAAAAAAAAAAAAAAAAAAAAAAAAAAhAAAAGAAAABQAAAAuLwAAVQEAAEI4AABrCAAAEAAAACYAAAAIAAAA//////////8="/>
              </a:ext>
            </a:extLst>
          </p:cNvSpPr>
          <p:nvPr/>
        </p:nvSpPr>
        <p:spPr>
          <a:xfrm>
            <a:off x="7669530" y="216535"/>
            <a:ext cx="1475740" cy="1151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dist="125724" dir="2700000" sx="80000" sy="80000" algn="bl">
              <a:schemeClr val="bg2">
                <a:alpha val="40000"/>
              </a:schemeClr>
            </a:outerShdw>
          </a:effectLst>
        </p:spPr>
        <p:txBody>
          <a:bodyPr vert="horz" wrap="square" numCol="1" spcCol="215900" anchor="t"/>
          <a:lstStyle/>
          <a:p>
            <a:pPr/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IzM9P8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biYAANQRAABYKQAAEAAAACYAAAAIAAAA//////////8="/>
              </a:ext>
            </a:extLst>
          </p:cNvSpPr>
          <p:nvPr>
            <p:ph type="dt" sz="quarter"/>
          </p:nvPr>
        </p:nvSpPr>
        <p:spPr>
          <a:xfrm>
            <a:off x="457200" y="6247130"/>
            <a:ext cx="2440940" cy="4737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/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WFAAAbiYAAKkjAABYKQAAEAAAACYAAAAIAAAA//////////8="/>
              </a:ext>
            </a:extLst>
          </p:cNvSpPr>
          <p:nvPr>
            <p:ph type="ftr" sz="quarter" idx="1"/>
          </p:nvPr>
        </p:nvSpPr>
        <p:spPr>
          <a:xfrm>
            <a:off x="3346450" y="6247130"/>
            <a:ext cx="2450465" cy="4737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/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BrJgAAbiYAAHA1AABYKQAAEAAAACYAAAAIAAAA//////////8="/>
              </a:ext>
            </a:extLst>
          </p:cNvSpPr>
          <p:nvPr>
            <p:ph type="sldNum" sz="quarter" idx="2"/>
          </p:nvPr>
        </p:nvSpPr>
        <p:spPr>
          <a:xfrm>
            <a:off x="6245225" y="6247130"/>
            <a:ext cx="2441575" cy="4737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/>
            <a:fld id="{3A59E08D-C3D7-0C16-99E1-3543AEAF6F60}" type="slidenum">
              <a:t/>
            </a:fld>
          </a:p>
        </p:txBody>
      </p:sp>
      <p:sp>
        <p:nvSpPr>
          <p:cNvPr id="7" name="TextPlacehold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I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yQkAAHA1AACsJQAAEAAAACYAAAAIAAAA//////////8="/>
              </a:ext>
            </a:extLst>
          </p:cNvSpPr>
          <p:nvPr>
            <p:ph type="body" idx="4"/>
          </p:nvPr>
        </p:nvSpPr>
        <p:spPr>
          <a:xfrm>
            <a:off x="457200" y="1590675"/>
            <a:ext cx="8229600" cy="45332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3600" b="0" i="0" u="none" strike="noStrike" kern="1" spc="0" baseline="0">
          <a:solidFill>
            <a:schemeClr val="tx2"/>
          </a:solidFill>
          <a:effectLst/>
          <a:latin typeface="Arial" pitchFamily="2" charset="0"/>
          <a:ea typeface="Arial" pitchFamily="2" charset="0"/>
          <a:cs typeface="Arial" pitchFamily="2" charset="0"/>
        </a:defRPr>
      </a:lvl1pPr>
      <a:lvl2pPr marL="381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Arial" pitchFamily="2" charset="0"/>
          <a:cs typeface="Arial" pitchFamily="2" charset="0"/>
        </a:defRPr>
      </a:lvl2pPr>
      <a:lvl3pPr marL="762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Arial" pitchFamily="2" charset="0"/>
          <a:cs typeface="Arial" pitchFamily="2" charset="0"/>
        </a:defRPr>
      </a:lvl3pPr>
      <a:lvl4pPr marL="1143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Arial" pitchFamily="2" charset="0"/>
          <a:cs typeface="Arial" pitchFamily="2" charset="0"/>
        </a:defRPr>
      </a:lvl4pPr>
      <a:lvl5pPr marL="1524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Arial" pitchFamily="2" charset="0"/>
          <a:cs typeface="Arial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Arial" pitchFamily="2" charset="0"/>
          <a:cs typeface="Arial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Arial" pitchFamily="2" charset="0"/>
          <a:cs typeface="Arial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Arial" pitchFamily="2" charset="0"/>
          <a:cs typeface="Arial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Arial" pitchFamily="2" charset="0"/>
          <a:cs typeface="Arial" pitchFamily="2" charset="0"/>
        </a:defRPr>
      </a:lvl9pPr>
    </p:titleStyle>
    <p:bodyStyle>
      <a:lvl1pPr marL="2857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800" b="0" i="0" u="none" strike="noStrike" kern="1" spc="0" baseline="0">
          <a:solidFill>
            <a:schemeClr val="tx1"/>
          </a:solidFill>
          <a:effectLst/>
          <a:latin typeface="Arial" pitchFamily="2" charset="0"/>
          <a:ea typeface="Arial" pitchFamily="2" charset="0"/>
          <a:cs typeface="Arial" pitchFamily="2" charset="0"/>
        </a:defRPr>
      </a:lvl1pPr>
      <a:lvl2pPr marL="619125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Arial" pitchFamily="2" charset="0"/>
          <a:ea typeface="Arial" pitchFamily="2" charset="0"/>
          <a:cs typeface="Arial" pitchFamily="2" charset="0"/>
        </a:defRPr>
      </a:lvl2pPr>
      <a:lvl3pPr marL="95250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800" b="0" i="0" u="none" strike="noStrike" kern="1" spc="0" baseline="0">
          <a:solidFill>
            <a:schemeClr val="tx1"/>
          </a:solidFill>
          <a:effectLst/>
          <a:latin typeface="Arial" pitchFamily="2" charset="0"/>
          <a:ea typeface="Arial" pitchFamily="2" charset="0"/>
          <a:cs typeface="Arial" pitchFamily="2" charset="0"/>
        </a:defRPr>
      </a:lvl3pPr>
      <a:lvl4pPr marL="133350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spc="0" baseline="0">
          <a:solidFill>
            <a:schemeClr val="tx1"/>
          </a:solidFill>
          <a:effectLst/>
          <a:latin typeface="Arial" pitchFamily="2" charset="0"/>
          <a:ea typeface="Arial" pitchFamily="2" charset="0"/>
          <a:cs typeface="Arial" pitchFamily="2" charset="0"/>
        </a:defRPr>
      </a:lvl4pPr>
      <a:lvl5pPr marL="171450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800" b="0" i="0" u="none" strike="noStrike" kern="1" spc="0" baseline="0">
          <a:solidFill>
            <a:schemeClr val="tx1"/>
          </a:solidFill>
          <a:effectLst/>
          <a:latin typeface="Arial" pitchFamily="2" charset="0"/>
          <a:ea typeface="Arial" pitchFamily="2" charset="0"/>
          <a:cs typeface="Arial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Arial" pitchFamily="2" charset="0"/>
          <a:cs typeface="Arial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Arial" pitchFamily="2" charset="0"/>
          <a:cs typeface="Arial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Arial" pitchFamily="2" charset="0"/>
          <a:cs typeface="Arial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Arial" pitchFamily="2" charset="0"/>
          <a:cs typeface="Arial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e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2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slide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WFAAAbiYAAKkjAABY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pic>
        <p:nvPicPr>
          <p:cNvPr id="3" name="Picture1"/>
          <p:cNvPicPr>
            <a:picLocks noChangeAspect="1"/>
            <a:extLst>
              <a:ext uri="smNativeData">
                <pr:smNativeData xmlns:pr="smNativeData" val="SMDATA_15_qmfDYBMAAAAlAAAAEQAAAC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DDAMMADAAAABAAAABVVVVVVVXFPwAAAAAAAAAA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YwgAAGMAAABsEwAArw0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363345" y="62865"/>
            <a:ext cx="1793875" cy="216154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2"/>
          <p:cNvPicPr>
            <a:picLocks noChangeAspect="1"/>
            <a:extLst>
              <a:ext uri="smNativeData">
                <pr:smNativeData xmlns:pr="smNativeData" val="SMDATA_15_qmfDYBMAAAAlAAAAEQAAAC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BhOmFjDAAAABAAAAAAAAAAAAAAAAAAAAAAAAAA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/SEAAJAAAAC2LQAAzQw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525135" y="91440"/>
            <a:ext cx="1905635" cy="19894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1"/>
          <p:cNvSpPr txBox="1">
            <a:extLst>
              <a:ext uri="smNativeData">
                <pr:smNativeData xmlns:pr="smNativeData" val="SMDATA_13_qmfDYBMAAAAlAAAAEg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IAB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/////rw0AACMdAABVEAAAEAAAACYAAAAIAAAA//////////8="/>
              </a:ext>
            </a:extLst>
          </p:cNvSpPr>
          <p:nvPr/>
        </p:nvSpPr>
        <p:spPr>
          <a:xfrm>
            <a:off x="-635" y="2224405"/>
            <a:ext cx="4737100" cy="4305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marL="365760" marR="0" indent="-28321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000"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GUJARAT  TECHNICAL UNIVERCITY</a:t>
            </a:r>
          </a:p>
          <a:p>
            <a:pPr marL="365760" marR="0" indent="-28321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>
                <a:solidFill>
                  <a:srgbClr val="000000"/>
                </a:solidFill>
                <a:latin typeface="Calibri" pitchFamily="2" charset="0"/>
                <a:ea typeface="SimSun" pitchFamily="0" charset="0"/>
                <a:cs typeface="Times New Roman" pitchFamily="1" charset="0"/>
              </a:defRPr>
            </a:pPr>
          </a:p>
        </p:txBody>
      </p:sp>
      <p:sp>
        <p:nvSpPr>
          <p:cNvPr id="6" name="Textbox2"/>
          <p:cNvSpPr txBox="1">
            <a:extLst>
              <a:ext uri="smNativeData">
                <pr:smNativeData xmlns:pr="smNativeData" val="SMDATA_13_qmfDYBMAAAAlAAAAEg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FQmeXAMAAAAEAAAAO1UEcoejsK/MQzDMAyDAs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BeGwAArw0AAEA4AAA3EQAAEAAAACYAAAAIAAAA//////////8="/>
              </a:ext>
            </a:extLst>
          </p:cNvSpPr>
          <p:nvPr/>
        </p:nvSpPr>
        <p:spPr>
          <a:xfrm>
            <a:off x="4448810" y="2224405"/>
            <a:ext cx="4695190" cy="574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marL="365760" marR="0" indent="-28321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APOLLO  INSTITUTE  OF ENGINEERING   AND  TECHNOLOGY</a:t>
            </a:r>
          </a:p>
          <a:p>
            <a:pPr marL="365760" marR="0" indent="-28321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>
                <a:solidFill>
                  <a:srgbClr val="000000"/>
                </a:solidFill>
                <a:latin typeface="Calibri" pitchFamily="2" charset="0"/>
                <a:ea typeface="SimSun" pitchFamily="0" charset="0"/>
                <a:cs typeface="Times New Roman" pitchFamily="1" charset="0"/>
              </a:defRPr>
            </a:pPr>
          </a:p>
        </p:txBody>
      </p:sp>
      <p:pic>
        <p:nvPicPr>
          <p:cNvPr id="7" name="Picture3"/>
          <p:cNvPicPr>
            <a:picLocks noChangeAspect="1"/>
            <a:extLst>
              <a:ext uri="smNativeData">
                <pr:smNativeData xmlns:pr="smNativeData" val="SMDATA_15_qmfDYBMAAAAlAAAAEQAAAC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iV2luDAAAABAAAAD6vEKYWw4tPx7+CSSwWdY/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ihIAAJ8RAAAyJAAAFCo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3013710" y="2864485"/>
            <a:ext cx="2870200" cy="39757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OBgfKpHViA/Zl8BRvJD+T8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iHQAAKygAAEA4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4735830" y="6529705"/>
            <a:ext cx="4408170" cy="328295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uploded at https://github.com/princy2806/PHP</a:t>
            </a:r>
          </a:p>
          <a:p>
            <a:pPr/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AAA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sz="4800"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Day-4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AAAAAtgkAAEA4AACcKAAAEAAAACYAAAAIAAAAAQAAAAAAAAA="/>
              </a:ext>
            </a:extLst>
          </p:cNvSpPr>
          <p:nvPr>
            <p:ph type="body" idx="1"/>
          </p:nvPr>
        </p:nvSpPr>
        <p:spPr>
          <a:xfrm>
            <a:off x="0" y="1578610"/>
            <a:ext cx="9144000" cy="5022850"/>
          </a:xfrm>
        </p:spPr>
        <p:txBody>
          <a:bodyPr/>
          <a:lstStyle/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How to make daynamic websit.</a:t>
            </a: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 Few Pages must include in PHP…like Home page, About us page, Contact page, Gallary page….</a:t>
            </a: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How to calculate charge of website.</a:t>
            </a:r>
          </a:p>
          <a:p>
            <a:pPr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How to integrate a theme in your website.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Yw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iHQAAKygAAEA4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4735830" y="6529705"/>
            <a:ext cx="4408170" cy="328295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uploded at https://github.com/princy2806/PHP</a:t>
            </a:r>
          </a:p>
          <a:p>
            <a:pPr/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AAA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sz="4800"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Day-5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OwR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/////1AgAAC43AACsJQAAEAAAACYAAAAIAAAAAQAAAAAAAAA="/>
              </a:ext>
            </a:extLst>
          </p:cNvSpPr>
          <p:nvPr>
            <p:ph type="body" idx="1"/>
          </p:nvPr>
        </p:nvSpPr>
        <p:spPr>
          <a:xfrm>
            <a:off x="-635" y="1435100"/>
            <a:ext cx="8970645" cy="4688840"/>
          </a:xfrm>
        </p:spPr>
        <p:txBody>
          <a:bodyPr/>
          <a:lstStyle/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Array in PHP.</a:t>
            </a: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Types of Array.</a:t>
            </a: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Which loop is used to print Loop.</a:t>
            </a: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Function of array.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G8AYwAMAAAAEAAAAEy8ukzmAyM/Zl8BRvJD+T8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gHAAAKygAAEA4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4572000" y="6529705"/>
            <a:ext cx="4572000" cy="328295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uploded at https://github.com/princy2806/PHP</a:t>
            </a:r>
          </a:p>
          <a:p>
            <a:pPr/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OwR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sz="4800"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Day-6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AAAAAyQkAAHA1AABJJwAAEAAAACYAAAAIAAAAAQAAAAAAAAA="/>
              </a:ext>
            </a:extLst>
          </p:cNvSpPr>
          <p:nvPr>
            <p:ph type="body" idx="1"/>
          </p:nvPr>
        </p:nvSpPr>
        <p:spPr>
          <a:xfrm>
            <a:off x="0" y="1590675"/>
            <a:ext cx="8686800" cy="4795520"/>
          </a:xfrm>
        </p:spPr>
        <p:txBody>
          <a:bodyPr/>
          <a:lstStyle/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Database connectivity in PHP.</a:t>
            </a: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How to create database.</a:t>
            </a: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How to insert data in database.</a:t>
            </a: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Perform insert operation.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P8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gHAAAnCgAAEA4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4572000" y="6601460"/>
            <a:ext cx="4572000" cy="256540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uploaded at https://github.com/princy2806/PHP</a:t>
            </a: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OwR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Screenshot of Day-6</a:t>
            </a:r>
          </a:p>
        </p:txBody>
      </p:sp>
      <p:pic>
        <p:nvPicPr>
          <p:cNvPr id="4" name="SlideText1"/>
          <p:cNvPicPr>
            <a:picLocks noGrp="1" noChangeArrowheads="1" noChangeAspect="1"/>
            <a:extLst>
              <a:ext uri="smNativeData">
                <pr:smNativeData xmlns:pr="smNativeData" val="SMDATA_15_qmfDYBMAAAAlAAAAEQAAAC8BAAAAkAAAAEgAAACQAAAASAAAAAAAAAAC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CA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nwYAAMIJAAAzFAAA9CcAABAAAAAmAAAACAAAAAGDAAD/////"/>
              </a:ext>
            </a:extLst>
          </p:cNvPicPr>
          <p:nvPr>
            <p:ph type="clipArt" idx="1"/>
          </p:nvPr>
        </p:nvPicPr>
        <p:blipFill>
          <a:blip r:embed="rId2"/>
          <a:stretch>
            <a:fillRect/>
          </a:stretch>
        </p:blipFill>
        <p:spPr>
          <a:xfrm rot="5376097">
            <a:off x="-274320" y="2936875"/>
            <a:ext cx="4908550" cy="22072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Text4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DAwM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YQ0AAKobAACwJQAAEAAAACYAAAAIAAAAAQAAAAAAAAA="/>
              </a:ext>
            </a:extLst>
          </p:cNvSpPr>
          <p:nvPr>
            <p:ph type="body" idx="2"/>
          </p:nvPr>
        </p:nvSpPr>
        <p:spPr>
          <a:xfrm>
            <a:off x="457200" y="2174875"/>
            <a:ext cx="4039870" cy="3951605"/>
          </a:xfrm>
        </p:spPr>
        <p:txBody>
          <a:bodyPr/>
          <a:lstStyle/>
          <a:p>
            <a:pPr/>
          </a:p>
        </p:txBody>
      </p:sp>
      <p:sp>
        <p:nvSpPr>
          <p:cNvPr id="6" name="SlideText2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DU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WHAAAYQ0AAHA1AACwJQAAEAAAACYAAAAIAAAAAAAAAAAAAAA="/>
              </a:ext>
            </a:extLst>
          </p:cNvSpPr>
          <p:nvPr>
            <p:ph type="body" idx="4"/>
          </p:nvPr>
        </p:nvSpPr>
        <p:spPr/>
        <p:txBody>
          <a:bodyPr/>
          <a:lstStyle/>
          <a:p>
            <a:pPr/>
          </a:p>
        </p:txBody>
      </p:sp>
      <p:pic>
        <p:nvPicPr>
          <p:cNvPr id="7" name="SlideText3"/>
          <p:cNvPicPr>
            <a:picLocks noGrp="1" noChangeArrowheads="1" noChangeAspect="1"/>
            <a:extLst>
              <a:ext uri="smNativeData">
                <pr:smNativeData xmlns:pr="smNativeData" val="SMDATA_15_qmfDYBMAAAAlAAAAEQAAAC8BAAAAkAAAAEgAAACQAAAASAAAAAAAAAAC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2AAAADAAAABAAAAAAAAAAAAAAAAAAAAAAAAAA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IBwAAHEJAACIKQAASScAABAAAAAmAAAACAAAAAGBAAD/////"/>
              </a:ext>
            </a:extLst>
          </p:cNvPicPr>
          <p:nvPr>
            <p:ph type="clipArt" idx="3"/>
          </p:nvPr>
        </p:nvPicPr>
        <p:blipFill>
          <a:blip r:embed="rId3"/>
          <a:stretch>
            <a:fillRect/>
          </a:stretch>
        </p:blipFill>
        <p:spPr>
          <a:xfrm>
            <a:off x="4572000" y="1534795"/>
            <a:ext cx="2179320" cy="48514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KAhOQ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gHAAAnCgAAEA4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4572000" y="6601460"/>
            <a:ext cx="4572000" cy="256540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uploaded at https://github.com/princy2806/PHP</a:t>
            </a: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EFmdD4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Task  of Day-6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C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M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cQkAAKobAABhDQAAEAAAACYAAAAIAAAAgQAAAAAAAAA="/>
              </a:ext>
            </a:extLst>
          </p:cNvSpPr>
          <p:nvPr>
            <p:ph type="body" idx="1"/>
          </p:nvPr>
        </p:nvSpPr>
        <p:spPr>
          <a:xfrm>
            <a:off x="457200" y="1534795"/>
            <a:ext cx="4039870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/>
          </a:p>
        </p:txBody>
      </p:sp>
      <p:sp>
        <p:nvSpPr>
          <p:cNvPr id="5" name="SlideText4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DU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iAAAAIA4AADIkAACwJQAAEAAAACYAAAAIAAAAAQAAAAAAAAA="/>
              </a:ext>
            </a:extLst>
          </p:cNvSpPr>
          <p:nvPr>
            <p:ph type="body" idx="2"/>
          </p:nvPr>
        </p:nvSpPr>
        <p:spPr>
          <a:xfrm>
            <a:off x="143510" y="2296160"/>
            <a:ext cx="5740400" cy="3830320"/>
          </a:xfrm>
        </p:spPr>
        <p:txBody>
          <a:bodyPr/>
          <a:lstStyle/>
          <a:p>
            <a:pPr/>
            <a:r>
              <a:rPr sz="2400">
                <a:latin typeface="Times New Roman" pitchFamily="1" charset="0"/>
                <a:ea typeface="Times New Roman" pitchFamily="1" charset="0"/>
                <a:cs typeface="Times New Roman" pitchFamily="1" charset="0"/>
              </a:rPr>
              <a:t>Create student table which include following Fields</a:t>
            </a:r>
            <a:r>
              <a:t>.</a:t>
            </a:r>
          </a:p>
          <a:p>
            <a:pPr/>
          </a:p>
          <a:p>
            <a:pPr>
              <a:defRPr sz="2400"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Create Student Registration Form with theme and also create Student Registration form without theme</a:t>
            </a:r>
          </a:p>
          <a:p>
            <a:pPr>
              <a:defRPr sz="2400"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>
              <a:defRPr sz="2400"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Perform insert Operation in both Form </a:t>
            </a:r>
          </a:p>
        </p:txBody>
      </p:sp>
      <p:pic>
        <p:nvPicPr>
          <p:cNvPr id="6" name="SlideText3"/>
          <p:cNvPicPr>
            <a:picLocks noGrp="1" noChangeArrowheads="1" noChangeAspect="1"/>
            <a:extLst>
              <a:ext uri="smNativeData">
                <pr:smNativeData xmlns:pr="smNativeData" val="SMDATA_15_qmfDYBMAAAAlAAAAEQAAAC8BAAAAkAAAAEgAAACQAAAASAAAAAAAAAAC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1AAAADAAAABAAAAAdaY40R5oLwJqmaZqmaQBA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CCgAAPEJAABpNQAAuicAABAAAAAmAAAACAAAAAGBAAD/////"/>
              </a:ext>
            </a:extLst>
          </p:cNvPicPr>
          <p:nvPr>
            <p:ph type="clipArt" idx="3"/>
          </p:nvPr>
        </p:nvPicPr>
        <p:blipFill>
          <a:blip r:embed="rId2"/>
          <a:stretch>
            <a:fillRect/>
          </a:stretch>
        </p:blipFill>
        <p:spPr>
          <a:xfrm>
            <a:off x="6507480" y="1616075"/>
            <a:ext cx="2174875" cy="48418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SlideText2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EFmdD4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WHAAAYQ0AAHA1AACwJQAAEAAAACYAAAAIAAAAAAAAAAAAAAA="/>
              </a:ext>
            </a:extLst>
          </p:cNvSpPr>
          <p:nvPr>
            <p:ph type="body" idx="4"/>
          </p:nvPr>
        </p:nvSpPr>
        <p:spPr/>
        <p:txBody>
          <a:bodyPr/>
          <a:lstStyle/>
          <a:p>
            <a:p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IiqRXE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BeGwAAKygAAC03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4448810" y="6529705"/>
            <a:ext cx="4520565" cy="328295"/>
          </a:xfrm>
        </p:spPr>
        <p:txBody>
          <a:bodyPr/>
          <a:lstStyle/>
          <a:p>
            <a:pPr>
              <a:defRPr>
                <a:solidFill>
                  <a:schemeClr val="bg2"/>
                </a:solidFill>
              </a:defRPr>
            </a:pPr>
            <a:r>
              <a:t>Daily code uploaded at https://github.com/princy2806/PHP</a:t>
            </a: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F7YuWs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sz="4800"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Day-7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PIydq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yQkAAHA1AACsJQAAEAAAACYAAAAIAAAAAAAAAAAAAAA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144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Perform CRUD operation in database.</a:t>
            </a:r>
          </a:p>
          <a:p>
            <a:pPr marL="285750" marR="0" indent="-285750" algn="l" defTabSz="9144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285750" marR="0" indent="-285750" algn="l" defTabSz="9144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How to perform soft delete operation. Also learn how big website store their  data and how  they perform delete operation.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EFmdD4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/////KygAACAc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-635" y="6529705"/>
            <a:ext cx="4572635" cy="328295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uploaded at https://github.com/princy2806/PHP</a:t>
            </a: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AAA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Screenshot of Day-7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C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EFmdD4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AAAAAcQkAAKogAAA+DQAAEAAAACYAAAAIAAAAgQAAAAAAAAA="/>
              </a:ext>
            </a:extLst>
          </p:cNvSpPr>
          <p:nvPr>
            <p:ph type="body" idx="1"/>
          </p:nvPr>
        </p:nvSpPr>
        <p:spPr>
          <a:xfrm>
            <a:off x="0" y="1534795"/>
            <a:ext cx="5309870" cy="61785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>
              <a:defRPr sz="3600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Task Perform on Day-7</a:t>
            </a:r>
          </a:p>
        </p:txBody>
      </p:sp>
      <p:sp>
        <p:nvSpPr>
          <p:cNvPr id="5" name="SlideText4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EFmdD4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mAgAA5A8AAKobAACwJQAAEAAAACYAAAAIAAAAAQAAAAAAAAA="/>
              </a:ext>
            </a:extLst>
          </p:cNvSpPr>
          <p:nvPr>
            <p:ph type="body" idx="2"/>
          </p:nvPr>
        </p:nvSpPr>
        <p:spPr>
          <a:xfrm>
            <a:off x="430530" y="2583180"/>
            <a:ext cx="4066540" cy="3543300"/>
          </a:xfrm>
        </p:spPr>
        <p:txBody>
          <a:bodyPr/>
          <a:lstStyle/>
          <a:p>
            <a:pPr>
              <a:defRPr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1) Fetch Data using Mysql Query and print it on FetchData.php page</a:t>
            </a:r>
          </a:p>
        </p:txBody>
      </p:sp>
      <p:sp>
        <p:nvSpPr>
          <p:cNvPr id="6" name="SlideText2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EFmdD4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WHAAAYQ0AAHA1AACwJQAAEAAAACYAAAAIAAAAAAAAAAAAAAA="/>
              </a:ext>
            </a:extLst>
          </p:cNvSpPr>
          <p:nvPr>
            <p:ph type="body" idx="4"/>
          </p:nvPr>
        </p:nvSpPr>
        <p:spPr/>
        <p:txBody>
          <a:bodyPr/>
          <a:lstStyle/>
          <a:p>
            <a:pPr/>
          </a:p>
        </p:txBody>
      </p:sp>
      <p:pic>
        <p:nvPicPr>
          <p:cNvPr id="7" name="SlideText3"/>
          <p:cNvPicPr>
            <a:picLocks noGrp="1" noChangeArrowheads="1" noChangeAspect="1"/>
            <a:extLst>
              <a:ext uri="smNativeData">
                <pr:smNativeData xmlns:pr="smNativeData" val="SMDATA_15_qmfDYBMAAAAlAAAAEQAAAC8BAAAAkAAAAEgAAACQAAAASAAAAAAAAAAC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ye+6SzJ4DwGqapmmapvk/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7SMAADAJAADDMgAAMCoAABAAAAAmAAAACAAAAAGBAAD/////"/>
              </a:ext>
            </a:extLst>
          </p:cNvPicPr>
          <p:nvPr>
            <p:ph type="clipArt" idx="3"/>
          </p:nvPr>
        </p:nvPicPr>
        <p:blipFill>
          <a:blip r:embed="rId2"/>
          <a:stretch>
            <a:fillRect/>
          </a:stretch>
        </p:blipFill>
        <p:spPr>
          <a:xfrm>
            <a:off x="5840095" y="1493520"/>
            <a:ext cx="2411730" cy="53644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BmdD4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/////KygAACAc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-635" y="6529705"/>
            <a:ext cx="4572635" cy="328295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uploaded at https://github.com/princy2806/PHP</a:t>
            </a: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AAAYw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Screenshot of Day-7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C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GwAZQ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/////cQkAAAsaAAA+DQAAEAAAACYAAAAIAAAAgQAAAAAAAAA="/>
              </a:ext>
            </a:extLst>
          </p:cNvSpPr>
          <p:nvPr>
            <p:ph type="body" idx="1"/>
          </p:nvPr>
        </p:nvSpPr>
        <p:spPr>
          <a:xfrm>
            <a:off x="-635" y="1534795"/>
            <a:ext cx="4234180" cy="61785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>
              <a:defRPr sz="3600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T</a:t>
            </a:r>
            <a:r>
              <a:rPr sz="3000"/>
              <a:t>ask Perform on Day-7</a:t>
            </a:r>
            <a:endParaRPr sz="3000"/>
          </a:p>
        </p:txBody>
      </p:sp>
      <p:sp>
        <p:nvSpPr>
          <p:cNvPr id="5" name="SlideText4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/////VRAAAIMWAACwJQAAEAAAACYAAAAIAAAAAQAAAAAAAAA="/>
              </a:ext>
            </a:extLst>
          </p:cNvSpPr>
          <p:nvPr>
            <p:ph type="body" idx="2"/>
          </p:nvPr>
        </p:nvSpPr>
        <p:spPr>
          <a:xfrm>
            <a:off x="-635" y="2654935"/>
            <a:ext cx="3660140" cy="3471545"/>
          </a:xfrm>
        </p:spPr>
        <p:txBody>
          <a:bodyPr/>
          <a:lstStyle/>
          <a:p>
            <a:pPr/>
            <a:r>
              <a:t>2) Print Data using Mysql Query and print it on Display.php page</a:t>
            </a:r>
          </a:p>
        </p:txBody>
      </p:sp>
      <p:pic>
        <p:nvPicPr>
          <p:cNvPr id="6" name="SlideText2"/>
          <p:cNvPicPr>
            <a:picLocks noGrp="1" noChangeArrowheads="1" noChangeAspect="1"/>
            <a:extLst>
              <a:ext uri="smNativeData">
                <pr:smNativeData xmlns:pr="smNativeData" val="SMDATA_15_qmfDYBMAAAAlAAAAEQAAAC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pCkAACcKAAC8NgAASScAABAAAAAmAAAACAAAAAGBAAD/////"/>
              </a:ext>
            </a:extLst>
          </p:cNvPicPr>
          <p:nvPr>
            <p:ph type="clipArt" idx="4"/>
          </p:nvPr>
        </p:nvPicPr>
        <p:blipFill>
          <a:blip r:embed="rId2"/>
          <a:stretch>
            <a:fillRect/>
          </a:stretch>
        </p:blipFill>
        <p:spPr>
          <a:xfrm>
            <a:off x="6769100" y="1650365"/>
            <a:ext cx="2128520" cy="47358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SlideText3"/>
          <p:cNvPicPr>
            <a:picLocks noGrp="1" noChangeArrowheads="1" noChangeAspect="1"/>
            <a:extLst>
              <a:ext uri="smNativeData">
                <pr:smNativeData xmlns:pr="smNativeData" val="SMDATA_15_qmfDYBMAAAAlAAAAEQAAAC8BAAAAkAAAAEgAAACQAAAASAAAAAAAAAAC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khsAACcKAACcKAAAHicAABAAAAAmAAAACAAAAAGBAAD/////"/>
              </a:ext>
            </a:extLst>
          </p:cNvPicPr>
          <p:nvPr>
            <p:ph type="clipArt" idx="3"/>
          </p:nvPr>
        </p:nvPicPr>
        <p:blipFill>
          <a:blip r:embed="rId3"/>
          <a:stretch>
            <a:fillRect/>
          </a:stretch>
        </p:blipFill>
        <p:spPr>
          <a:xfrm>
            <a:off x="4481830" y="1650365"/>
            <a:ext cx="2119630" cy="47085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OwR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/////KygAACAc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-635" y="6529705"/>
            <a:ext cx="4572635" cy="328295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uploaded at https://github.com/princy2806/PHP</a:t>
            </a: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AAA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Screenshot of Day-7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C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/////cQkAAAsaAAA+DQAAEAAAACYAAAAIAAAAgQAAAAAAAAA="/>
              </a:ext>
            </a:extLst>
          </p:cNvSpPr>
          <p:nvPr>
            <p:ph type="body" idx="1"/>
          </p:nvPr>
        </p:nvSpPr>
        <p:spPr>
          <a:xfrm>
            <a:off x="-635" y="1534795"/>
            <a:ext cx="4234180" cy="61785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>
              <a:defRPr sz="3600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</p:txBody>
      </p:sp>
      <p:sp>
        <p:nvSpPr>
          <p:cNvPr id="5" name="SlideText4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/////1AgAAC03AAACDwAAEAAAACYAAAAIAAAAAQAAAAAAAAA="/>
              </a:ext>
            </a:extLst>
          </p:cNvSpPr>
          <p:nvPr>
            <p:ph type="body" idx="2"/>
          </p:nvPr>
        </p:nvSpPr>
        <p:spPr>
          <a:xfrm>
            <a:off x="-635" y="1435100"/>
            <a:ext cx="8970010" cy="1004570"/>
          </a:xfrm>
        </p:spPr>
        <p:txBody>
          <a:bodyPr/>
          <a:lstStyle/>
          <a:p>
            <a:pPr/>
            <a:r>
              <a:t>2) Input:- Print Data using Mysql Query and print it on Display.php page</a:t>
            </a:r>
          </a:p>
          <a:p>
            <a:pPr/>
          </a:p>
          <a:p>
            <a:pPr/>
          </a:p>
        </p:txBody>
      </p:sp>
      <p:pic>
        <p:nvPicPr>
          <p:cNvPr id="6" name="SlideText3"/>
          <p:cNvPicPr>
            <a:picLocks noGrp="1" noChangeArrowheads="1" noChangeAspect="1"/>
            <a:extLst>
              <a:ext uri="smNativeData">
                <pr:smNativeData xmlns:pr="smNativeData" val="SMDATA_15_qmfDYBMAAAAlAAAAEQAAAC8BAAAAkAAAAEgAAACQAAAASAAAAAAAAAAC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CJfq4JpdPEPyJ4I3onguc/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6wsAAK8PAAC8NgAAuicAABAAAAAmAAAACAAAAAGBAAD/////"/>
              </a:ext>
            </a:extLst>
          </p:cNvPicPr>
          <p:nvPr>
            <p:ph type="clipArt" idx="3"/>
          </p:nvPr>
        </p:nvPicPr>
        <p:blipFill>
          <a:blip r:embed="rId2"/>
          <a:stretch>
            <a:fillRect/>
          </a:stretch>
        </p:blipFill>
        <p:spPr>
          <a:xfrm>
            <a:off x="1937385" y="2549525"/>
            <a:ext cx="6960235" cy="390842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SlideText2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AAAAAuQ8AAAkLAAC4GAAAEAAAACYAAAAIAAAAAQAAAAAAAAA="/>
              </a:ext>
            </a:extLst>
          </p:cNvSpPr>
          <p:nvPr>
            <p:ph type="body" idx="4"/>
          </p:nvPr>
        </p:nvSpPr>
        <p:spPr>
          <a:xfrm>
            <a:off x="0" y="2555875"/>
            <a:ext cx="1793875" cy="1462405"/>
          </a:xfrm>
        </p:spPr>
        <p:txBody>
          <a:bodyPr/>
          <a:lstStyle/>
          <a:p>
            <a:pPr>
              <a:defRPr b="1" u="sng"/>
            </a:pPr>
            <a:r>
              <a:t>Output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/////KygAACAc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-635" y="6529705"/>
            <a:ext cx="4572635" cy="328295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uploaded at https://github.com/princy2806/PHP</a:t>
            </a: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AAA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Screenshot of Day-7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C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/////cQkAACkZAAA+DQAAEAAAACYAAAAIAAAAgQAAAAAAAAA="/>
              </a:ext>
            </a:extLst>
          </p:cNvSpPr>
          <p:nvPr>
            <p:ph type="body" idx="1"/>
          </p:nvPr>
        </p:nvSpPr>
        <p:spPr>
          <a:xfrm>
            <a:off x="-635" y="1534795"/>
            <a:ext cx="4090670" cy="61785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>
              <a:defRPr sz="3000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Task Perform on Day-7</a:t>
            </a:r>
          </a:p>
        </p:txBody>
      </p:sp>
      <p:sp>
        <p:nvSpPr>
          <p:cNvPr id="5" name="SlideText4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AAAAAxhAAAIoSAACwJQAAEAAAACYAAAAIAAAAAQAAAAAAAAA="/>
              </a:ext>
            </a:extLst>
          </p:cNvSpPr>
          <p:nvPr>
            <p:ph type="body" idx="2"/>
          </p:nvPr>
        </p:nvSpPr>
        <p:spPr>
          <a:xfrm>
            <a:off x="0" y="2726690"/>
            <a:ext cx="3013710" cy="3399790"/>
          </a:xfrm>
        </p:spPr>
        <p:txBody>
          <a:bodyPr/>
          <a:lstStyle/>
          <a:p>
            <a:pPr>
              <a:defRPr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3) Update Data  and also delete data using Mysql Query</a:t>
            </a:r>
          </a:p>
        </p:txBody>
      </p:sp>
      <p:pic>
        <p:nvPicPr>
          <p:cNvPr id="6" name="SlideText2"/>
          <p:cNvPicPr>
            <a:picLocks noGrp="1" noChangeArrowheads="1" noChangeAspect="1"/>
            <a:extLst>
              <a:ext uri="smNativeData">
                <pr:smNativeData xmlns:pr="smNativeData" val="SMDATA_15_qmfDYBMAAAAlAAAAEQAAAC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D/AAAADAAAABAAAAAAAAAAAAAAAAAAAAAAAAAA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rSgAAEUJAABhNgAAuicAABAAAAAmAAAACAAAAAGBAAD/////"/>
              </a:ext>
            </a:extLst>
          </p:cNvPicPr>
          <p:nvPr>
            <p:ph type="clipArt" idx="4"/>
          </p:nvPr>
        </p:nvPicPr>
        <p:blipFill>
          <a:blip r:embed="rId2"/>
          <a:stretch>
            <a:fillRect/>
          </a:stretch>
        </p:blipFill>
        <p:spPr>
          <a:xfrm>
            <a:off x="6612255" y="1506855"/>
            <a:ext cx="2227580" cy="49510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SlideText3"/>
          <p:cNvPicPr>
            <a:picLocks noGrp="1" noChangeArrowheads="1" noChangeAspect="1"/>
            <a:extLst>
              <a:ext uri="smNativeData">
                <pr:smNativeData xmlns:pr="smNativeData" val="SMDATA_15_qmfDYBMAAAAlAAAAEQAAAC8BAAAAkAAAAEgAAACQAAAASAAAAAAAAAAC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CcWjDx4STWvwAAAAAAAAAA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CxoAAEUJAADRJwAA6ycAABAAAAAmAAAACAAAAAGBAAD/////"/>
              </a:ext>
            </a:extLst>
          </p:cNvPicPr>
          <p:nvPr>
            <p:ph type="clipArt" idx="3"/>
          </p:nvPr>
        </p:nvPicPr>
        <p:blipFill>
          <a:blip r:embed="rId3"/>
          <a:stretch>
            <a:fillRect/>
          </a:stretch>
        </p:blipFill>
        <p:spPr>
          <a:xfrm>
            <a:off x="4233545" y="1506855"/>
            <a:ext cx="2239010" cy="498221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WFAAAbiYAAKkjAABY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3" name="Textbox1"/>
          <p:cNvSpPr txBox="1">
            <a:extLst>
              <a:ext uri="smNativeData">
                <pr:smNativeData xmlns:pr="smNativeData" val="SMDATA_13_qmfDYBMAAAAlAAAAEg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OwR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AAAAASwUAANkzAABQIwAAEAAAACYAAAAIAAAA//////////8="/>
              </a:ext>
            </a:extLst>
          </p:cNvSpPr>
          <p:nvPr/>
        </p:nvSpPr>
        <p:spPr>
          <a:xfrm>
            <a:off x="0" y="860425"/>
            <a:ext cx="8428355" cy="4879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marL="365760" marR="0" indent="-283210" algn="just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550"/>
              <a:buFont typeface="Wingdings 2" pitchFamily="1" charset="2"/>
              <a:buChar char=""/>
              <a:tabLst/>
              <a:defRPr sz="3200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rPr b="1"/>
              <a:t> Name</a:t>
            </a:r>
            <a:r>
              <a:t>:-</a:t>
            </a:r>
            <a:r>
              <a:rPr>
                <a:solidFill>
                  <a:schemeClr val="tx2"/>
                </a:solidFill>
              </a:rPr>
              <a:t> Shah  Princy  R.</a:t>
            </a:r>
            <a:endParaRPr>
              <a:solidFill>
                <a:schemeClr val="tx2"/>
              </a:solidFill>
            </a:endParaRPr>
          </a:p>
          <a:p>
            <a:pPr marL="365760" marR="0" indent="-283210" algn="just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550"/>
              <a:buFont typeface="Wingdings 2" pitchFamily="1" charset="2"/>
              <a:buChar char=""/>
              <a:tabLst/>
              <a:defRPr sz="3200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365760" marR="0" indent="-283210" algn="just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550"/>
              <a:buFont typeface="Wingdings 2" pitchFamily="1" charset="2"/>
              <a:buChar char=""/>
              <a:tabLst/>
              <a:defRPr sz="3200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 </a:t>
            </a:r>
            <a:r>
              <a:rPr b="1"/>
              <a:t>Enrollment  Number</a:t>
            </a:r>
            <a:r>
              <a:t>:- </a:t>
            </a:r>
            <a:r>
              <a:rPr>
                <a:solidFill>
                  <a:schemeClr val="tx2"/>
                </a:solidFill>
              </a:rPr>
              <a:t>181210116054</a:t>
            </a:r>
            <a:endParaRPr>
              <a:solidFill>
                <a:schemeClr val="tx2"/>
              </a:solidFill>
            </a:endParaRPr>
          </a:p>
          <a:p>
            <a:pPr marL="365760" marR="0" indent="-283210" algn="just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550"/>
              <a:buFont typeface="Wingdings 2" pitchFamily="1" charset="2"/>
              <a:buChar char=""/>
              <a:tabLst/>
              <a:defRPr sz="3200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365760" marR="0" indent="-283210" algn="just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550"/>
              <a:buFont typeface="Wingdings 2" pitchFamily="1" charset="2"/>
              <a:buChar char=""/>
              <a:tabLst/>
              <a:defRPr sz="3200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 </a:t>
            </a:r>
            <a:r>
              <a:rPr b="1"/>
              <a:t>Branch</a:t>
            </a:r>
            <a:r>
              <a:t>:-</a:t>
            </a:r>
            <a:r>
              <a:rPr>
                <a:solidFill>
                  <a:schemeClr val="tx2"/>
                </a:solidFill>
              </a:rPr>
              <a:t> Information  Technology</a:t>
            </a:r>
            <a:endParaRPr>
              <a:solidFill>
                <a:schemeClr val="tx2"/>
              </a:solidFill>
            </a:endParaRPr>
          </a:p>
          <a:p>
            <a:pPr marL="365760" marR="0" indent="-283210" algn="just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550"/>
              <a:buFont typeface="Wingdings 2" pitchFamily="1" charset="2"/>
              <a:buChar char=""/>
              <a:tabLst/>
              <a:defRPr sz="3200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365760" marR="0" indent="-283210" algn="just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550"/>
              <a:buFont typeface="Wingdings 2" pitchFamily="1" charset="2"/>
              <a:buChar char=""/>
              <a:tabLst/>
              <a:defRPr sz="3200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rPr b="1"/>
              <a:t> Semester</a:t>
            </a:r>
            <a:r>
              <a:t>:- </a:t>
            </a:r>
            <a:r>
              <a:rPr>
                <a:solidFill>
                  <a:schemeClr val="tx2"/>
                </a:solidFill>
              </a:rPr>
              <a:t>7</a:t>
            </a:r>
            <a:endParaRPr>
              <a:solidFill>
                <a:schemeClr val="tx2"/>
              </a:solidFill>
            </a:endParaRPr>
          </a:p>
          <a:p>
            <a:pPr marL="365760" marR="0" indent="-283210" algn="just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550"/>
              <a:buFont typeface="Wingdings 2" pitchFamily="1" charset="2"/>
              <a:buChar char=""/>
              <a:tabLst/>
              <a:defRPr sz="3200" b="1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365760" marR="0" indent="-283210" algn="just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550"/>
              <a:buFont typeface="Wingdings 2" pitchFamily="1" charset="2"/>
              <a:buChar char=""/>
              <a:tabLst/>
              <a:defRPr sz="3200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rPr b="1"/>
              <a:t>Topic</a:t>
            </a:r>
            <a:r>
              <a:t>:- </a:t>
            </a:r>
            <a:r>
              <a:rPr b="1" u="sng">
                <a:solidFill>
                  <a:schemeClr val="tx2"/>
                </a:solidFill>
              </a:rPr>
              <a:t>Summer Internship</a:t>
            </a:r>
            <a:endParaRPr b="1"/>
          </a:p>
          <a:p>
            <a:pPr marL="365760" marR="0" indent="-283210" algn="just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550"/>
              <a:buFont typeface="Wingdings 2" pitchFamily="1" charset="2"/>
              <a:buChar char=""/>
              <a:tabLst/>
              <a:defRPr sz="3200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365760" marR="0" indent="-283210" algn="just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550"/>
              <a:buFont typeface="Wingdings 2" pitchFamily="1" charset="2"/>
              <a:buChar char=""/>
              <a:tabLst/>
              <a:defRPr sz="3200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rPr b="1"/>
              <a:t> Academic  Year</a:t>
            </a:r>
            <a:r>
              <a:t>:- </a:t>
            </a:r>
            <a:r>
              <a:rPr>
                <a:solidFill>
                  <a:schemeClr val="tx2"/>
                </a:solidFill>
              </a:rPr>
              <a:t>2021-2022</a:t>
            </a:r>
            <a:endParaRPr>
              <a:solidFill>
                <a:schemeClr val="tx2"/>
              </a:solidFill>
            </a:endParaRPr>
          </a:p>
          <a:p>
            <a:pPr marL="365760" marR="0" indent="-283210" algn="just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550"/>
              <a:buFont typeface="Wingdings 2" pitchFamily="1" charset="2"/>
              <a:buChar char=""/>
              <a:tabLst/>
              <a:defRPr sz="3200">
                <a:solidFill>
                  <a:srgbClr val="000000"/>
                </a:solidFill>
                <a:latin typeface="Calibri" pitchFamily="2" charset="0"/>
                <a:ea typeface="SimSun" pitchFamily="0" charset="0"/>
                <a:cs typeface="Times New Roman" pitchFamily="1" charset="0"/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I9RzBw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iHQAAKygAAEA4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4735830" y="6529705"/>
            <a:ext cx="4408170" cy="328295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uploaded at https://github.com/princy2806/PHP</a:t>
            </a: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C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JhnPds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D/////rQEAAJUsAACfBgAAEAAAACYAAAAIAAAAAQAAAAAAAAA="/>
              </a:ext>
            </a:extLst>
          </p:cNvSpPr>
          <p:nvPr>
            <p:ph type="title"/>
          </p:nvPr>
        </p:nvSpPr>
        <p:spPr>
          <a:xfrm>
            <a:off x="-635" y="272415"/>
            <a:ext cx="7247890" cy="803910"/>
          </a:xfrm>
        </p:spPr>
        <p:txBody>
          <a:bodyPr/>
          <a:lstStyle/>
          <a:p>
            <a:pPr>
              <a:defRPr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Task of Day-7</a:t>
            </a:r>
          </a:p>
        </p:txBody>
      </p:sp>
      <p:pic>
        <p:nvPicPr>
          <p:cNvPr id="4" name="SlideText2"/>
          <p:cNvPicPr>
            <a:picLocks noGrp="1" noChangeArrowheads="1" noChangeAspect="1"/>
            <a:extLst>
              <a:ext uri="smNativeData">
                <pr:smNativeData xmlns:pr="smNativeData" val="SMDATA_15_qmfDYBMAAAAlAAAAEQAAAC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xMTExDAAAABAAAAAAAAAAAAAAAAAAAAAAAAAA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4gAAAEUJAAAtNwAAzScAABAAAAAmAAAACAAAAAGBAAD/////"/>
              </a:ext>
            </a:extLst>
          </p:cNvPicPr>
          <p:nvPr>
            <p:ph type="clipArt" idx="1"/>
          </p:nvPr>
        </p:nvPicPr>
        <p:blipFill>
          <a:blip r:embed="rId2"/>
          <a:stretch>
            <a:fillRect/>
          </a:stretch>
        </p:blipFill>
        <p:spPr>
          <a:xfrm>
            <a:off x="143510" y="1506855"/>
            <a:ext cx="8825865" cy="496316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CiLPhU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yBwAA1AgAADcRAAC2CQAAEAAAACYAAAAIAAAAAQAAAAAAAAA="/>
              </a:ext>
            </a:extLst>
          </p:cNvSpPr>
          <p:nvPr>
            <p:ph type="body" idx="2"/>
          </p:nvPr>
        </p:nvSpPr>
        <p:spPr>
          <a:xfrm>
            <a:off x="1291590" y="1435100"/>
            <a:ext cx="1506855" cy="143510"/>
          </a:xfrm>
        </p:spPr>
        <p:txBody>
          <a:bodyPr/>
          <a:lstStyle/>
          <a:p>
            <a:p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OwR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BeGwAAKygAAC03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4448810" y="6529705"/>
            <a:ext cx="4520565" cy="328295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uploaded at https://github.com/princy2806/PHP</a:t>
            </a: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AAA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sz="4800"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Day-8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yQkAAHA1AACsJQAAEAAAACYAAAAIAAAAAAAAAAAAAAA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144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Perform Update operation in database.</a:t>
            </a:r>
          </a:p>
          <a:p>
            <a:pPr marL="285750" marR="0" indent="-285750" algn="l" defTabSz="9144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 sz="3000" b="1" u="sng"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285750" marR="0" indent="-285750" algn="l" defTabSz="9144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 sz="3000" b="1" u="sng"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Task: </a:t>
            </a:r>
            <a:r>
              <a:rPr sz="2800" b="0" u="none"/>
              <a:t> Using any Theme Integrate to design an 		     Admin  panel.                                          		     ..which contain signin, Login, Logout, and            	    forgot password type function</a:t>
            </a:r>
            <a:endParaRPr sz="2800" b="0" u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P///w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iHQAAKygAAEA4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4735830" y="6529705"/>
            <a:ext cx="4408170" cy="328295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uploaded at https://github.com/princy2806/PHP</a:t>
            </a: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C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P///w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D/////rQEAAJUsAACfBgAAEAAAACYAAAAIAAAAAQAAAAAAAAA="/>
              </a:ext>
            </a:extLst>
          </p:cNvSpPr>
          <p:nvPr>
            <p:ph type="title"/>
          </p:nvPr>
        </p:nvSpPr>
        <p:spPr>
          <a:xfrm>
            <a:off x="-635" y="272415"/>
            <a:ext cx="7247890" cy="803910"/>
          </a:xfrm>
        </p:spPr>
        <p:txBody>
          <a:bodyPr/>
          <a:lstStyle/>
          <a:p>
            <a:pPr>
              <a:defRPr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Code of Day-8</a:t>
            </a:r>
          </a:p>
        </p:txBody>
      </p:sp>
      <p:pic>
        <p:nvPicPr>
          <p:cNvPr id="4" name="SlideText1"/>
          <p:cNvPicPr>
            <a:picLocks noGrp="1" noChangeArrowheads="1" noChangeAspect="1"/>
            <a:extLst>
              <a:ext uri="smNativeData">
                <pr:smNativeData xmlns:pr="smNativeData" val="SMDATA_15_qmfDYBMAAAAlAAAAEQAAAC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FKNsdi2f/PwAAAAAAADdA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ZAAAANQIAAC8NgAASScAABAAAAAmAAAACAAAAAGBAAD/////"/>
              </a:ext>
            </a:extLst>
          </p:cNvPicPr>
          <p:nvPr>
            <p:ph type="clipArt" idx="2"/>
          </p:nvPr>
        </p:nvPicPr>
        <p:blipFill>
          <a:blip r:embed="rId2"/>
          <a:stretch>
            <a:fillRect/>
          </a:stretch>
        </p:blipFill>
        <p:spPr>
          <a:xfrm>
            <a:off x="63500" y="1435100"/>
            <a:ext cx="8834120" cy="49510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+FQAArgEAAHA1AACwJQAAEAAAACYAAAAIAAAAAQAAAAAAAAA="/>
              </a:ext>
            </a:extLst>
          </p:cNvSpPr>
          <p:nvPr>
            <p:ph type="body" idx="1"/>
          </p:nvPr>
        </p:nvSpPr>
        <p:spPr>
          <a:xfrm>
            <a:off x="3575050" y="273050"/>
            <a:ext cx="5111750" cy="5853430"/>
          </a:xfrm>
        </p:spPr>
        <p:txBody>
          <a:bodyPr/>
          <a:lstStyle/>
          <a:p>
            <a:p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iHQAAKygAAEA4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4735830" y="6529705"/>
            <a:ext cx="4408170" cy="328295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uploaded at https://github.com/princy2806/PHP</a:t>
            </a: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C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AAA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D/////rQEAAJUsAACfBgAAEAAAACYAAAAIAAAAAQAAAAAAAAA="/>
              </a:ext>
            </a:extLst>
          </p:cNvSpPr>
          <p:nvPr>
            <p:ph type="title"/>
          </p:nvPr>
        </p:nvSpPr>
        <p:spPr>
          <a:xfrm>
            <a:off x="-635" y="272415"/>
            <a:ext cx="7247890" cy="803910"/>
          </a:xfrm>
        </p:spPr>
        <p:txBody>
          <a:bodyPr/>
          <a:lstStyle/>
          <a:p>
            <a:pPr>
              <a:defRPr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Code of Day-8</a:t>
            </a:r>
          </a:p>
        </p:txBody>
      </p:sp>
      <p:sp>
        <p:nvSpPr>
          <p:cNvPr id="4" name="SlideText2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+FQAArgEAAHA1AACwJQAAEAAAACYAAAAIAAAAAQAAAAAAAAA="/>
              </a:ext>
            </a:extLst>
          </p:cNvSpPr>
          <p:nvPr>
            <p:ph type="body" idx="1"/>
          </p:nvPr>
        </p:nvSpPr>
        <p:spPr>
          <a:xfrm>
            <a:off x="3575050" y="273050"/>
            <a:ext cx="5111750" cy="5853430"/>
          </a:xfrm>
        </p:spPr>
        <p:txBody>
          <a:bodyPr/>
          <a:lstStyle/>
          <a:p>
            <a:pPr/>
          </a:p>
        </p:txBody>
      </p:sp>
      <p:pic>
        <p:nvPicPr>
          <p:cNvPr id="5" name="SlideText1"/>
          <p:cNvPicPr>
            <a:picLocks noGrp="1" noChangeArrowheads="1" noChangeAspect="1"/>
            <a:extLst>
              <a:ext uri="smNativeData">
                <pr:smNativeData xmlns:pr="smNativeData" val="SMDATA_15_qmfDYBMAAAAlAAAAEQAAAC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hQAAANQIAACvNgAASScAABAAAAAmAAAACAAAAAGBAAD/////"/>
              </a:ext>
            </a:extLst>
          </p:cNvPicPr>
          <p:nvPr>
            <p:ph type="clipArt" idx="2"/>
          </p:nvPr>
        </p:nvPicPr>
        <p:blipFill>
          <a:blip r:embed="rId2"/>
          <a:stretch>
            <a:fillRect/>
          </a:stretch>
        </p:blipFill>
        <p:spPr>
          <a:xfrm>
            <a:off x="84455" y="1435100"/>
            <a:ext cx="8804910" cy="49510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OwR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BeGwAAKygAAC03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4448810" y="6529705"/>
            <a:ext cx="4520565" cy="328295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uploaded at https://github.com/princy2806/PHP</a:t>
            </a: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EFmdD4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AAAAACYAAAAIAAAAAQAAAAAAAAA="/>
              </a:ext>
            </a:extLst>
          </p:cNvSpPr>
          <p:nvPr>
            <p:ph type="title"/>
          </p:nvPr>
        </p:nvSpPr>
        <p:spPr>
          <a:xfrm>
            <a:off x="635" y="216535"/>
            <a:ext cx="7308215" cy="1151890"/>
          </a:xfrm>
        </p:spPr>
        <p:txBody>
          <a:bodyPr/>
          <a:lstStyle/>
          <a:p>
            <a:pPr>
              <a:defRPr sz="4800"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Day-9 &amp; 10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EFmdD4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yQkAAHA1AACsJQAAAAAAACYAAAAIAAAAAQAAAAAAAAA="/>
              </a:ext>
            </a:extLst>
          </p:cNvSpPr>
          <p:nvPr>
            <p:ph type="body" idx="1"/>
          </p:nvPr>
        </p:nvSpPr>
        <p:spPr>
          <a:xfrm>
            <a:off x="457200" y="1590675"/>
            <a:ext cx="8229600" cy="4533265"/>
          </a:xfrm>
        </p:spPr>
        <p:txBody>
          <a:bodyPr/>
          <a:lstStyle/>
          <a:p>
            <a:pPr marL="285750" marR="0" indent="-285750" algn="l" defTabSz="9144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Introduaction about wordpress.</a:t>
            </a:r>
          </a:p>
          <a:p>
            <a:pPr marL="285750" marR="0" indent="-285750" algn="l" defTabSz="9144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How wordpress is used for creating website or Blog.</a:t>
            </a:r>
          </a:p>
          <a:p>
            <a:pPr marL="285750" marR="0" indent="-285750" algn="l" defTabSz="9144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 sz="3000" b="1"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rPr u="sng"/>
              <a:t>Task</a:t>
            </a:r>
            <a:r>
              <a:t>: </a:t>
            </a:r>
            <a:r>
              <a:rPr sz="2800" b="0"/>
              <a:t>Create your own small website or Blog       	    Using Wordpress</a:t>
            </a:r>
            <a:endParaRPr sz="2800" b="0"/>
          </a:p>
          <a:p>
            <a:pPr marL="285750" marR="0" indent="-285750" algn="l" defTabSz="9144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 sz="3000" b="1"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285750" marR="0" indent="-285750" algn="l" defTabSz="9144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itchFamily="0" charset="2"/>
              <a:buChar char=""/>
              <a:tabLst/>
              <a:defRPr sz="3000" b="1"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rPr sz="2800" b="0"/>
              <a:t>Introduction about Plugin In Wordpress</a:t>
            </a:r>
            <a:endParaRPr sz="28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iHQAAKygAAEA4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4735830" y="6529705"/>
            <a:ext cx="4408170" cy="328295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uploaded at https://github.com/princy2806/PHP</a:t>
            </a: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C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AAA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D/////rQEAAJUsAACfBgAAAAAAACYAAAAIAAAAAQAAAAAAAAA="/>
              </a:ext>
            </a:extLst>
          </p:cNvSpPr>
          <p:nvPr>
            <p:ph type="title"/>
          </p:nvPr>
        </p:nvSpPr>
        <p:spPr>
          <a:xfrm>
            <a:off x="-635" y="272415"/>
            <a:ext cx="7247890" cy="803910"/>
          </a:xfrm>
        </p:spPr>
        <p:txBody>
          <a:bodyPr/>
          <a:lstStyle/>
          <a:p>
            <a:pPr>
              <a:defRPr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Screenshot  of Day- 9 &amp; 10</a:t>
            </a:r>
          </a:p>
        </p:txBody>
      </p:sp>
      <p:sp>
        <p:nvSpPr>
          <p:cNvPr id="4" name="SlideText2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+FQAArgEAAHA1AACwJQAAEAAAACYAAAAIAAAAAQAAAAAAAAA="/>
              </a:ext>
            </a:extLst>
          </p:cNvSpPr>
          <p:nvPr>
            <p:ph type="body" idx="1"/>
          </p:nvPr>
        </p:nvSpPr>
        <p:spPr>
          <a:xfrm>
            <a:off x="3575050" y="273050"/>
            <a:ext cx="5111750" cy="5853430"/>
          </a:xfrm>
        </p:spPr>
        <p:txBody>
          <a:bodyPr/>
          <a:lstStyle/>
          <a:p>
            <a:pPr/>
          </a:p>
        </p:txBody>
      </p:sp>
      <p:pic>
        <p:nvPicPr>
          <p:cNvPr id="5" name="SlideText1"/>
          <p:cNvPicPr>
            <a:picLocks noGrp="1" noChangeArrowheads="1" noChangeAspect="1"/>
            <a:extLst>
              <a:ext uri="smNativeData">
                <pr:smNativeData xmlns:pr="smNativeData" val="SMDATA_15_qmfDYBMAAAAlAAAAEQAAAC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UwEAANQIAACOMwAAFCUAABAAAAAmAAAACAAAAAGBAAD/////"/>
              </a:ext>
            </a:extLst>
          </p:cNvPicPr>
          <p:nvPr>
            <p:ph type="clipArt" idx="2"/>
          </p:nvPr>
        </p:nvPicPr>
        <p:blipFill>
          <a:blip r:embed="rId2"/>
          <a:stretch>
            <a:fillRect/>
          </a:stretch>
        </p:blipFill>
        <p:spPr>
          <a:xfrm>
            <a:off x="215265" y="1435100"/>
            <a:ext cx="8165465" cy="459232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iHQAAKygAAEA4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4735830" y="6529705"/>
            <a:ext cx="4408170" cy="328295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uploaded at https://github.com/princy2806/PHP</a:t>
            </a: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C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AAA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D/////rQEAAJUsAACfBgAAAAAAACYAAAAIAAAAAQAAAAAAAAA="/>
              </a:ext>
            </a:extLst>
          </p:cNvSpPr>
          <p:nvPr>
            <p:ph type="title"/>
          </p:nvPr>
        </p:nvSpPr>
        <p:spPr>
          <a:xfrm>
            <a:off x="-635" y="272415"/>
            <a:ext cx="7247890" cy="803910"/>
          </a:xfrm>
        </p:spPr>
        <p:txBody>
          <a:bodyPr/>
          <a:lstStyle/>
          <a:p>
            <a:pPr>
              <a:defRPr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Screenshot  of Day- 9 &amp; 10</a:t>
            </a:r>
          </a:p>
        </p:txBody>
      </p:sp>
      <p:sp>
        <p:nvSpPr>
          <p:cNvPr id="4" name="SlideText2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+FQAArgEAAHA1AACwJQAAEAAAACYAAAAIAAAAAQAAAAAAAAA="/>
              </a:ext>
            </a:extLst>
          </p:cNvSpPr>
          <p:nvPr>
            <p:ph type="body" idx="1"/>
          </p:nvPr>
        </p:nvSpPr>
        <p:spPr>
          <a:xfrm>
            <a:off x="3575050" y="273050"/>
            <a:ext cx="5111750" cy="5853430"/>
          </a:xfrm>
        </p:spPr>
        <p:txBody>
          <a:bodyPr/>
          <a:lstStyle/>
          <a:p>
            <a:pPr/>
          </a:p>
        </p:txBody>
      </p:sp>
      <p:pic>
        <p:nvPicPr>
          <p:cNvPr id="5" name="SlideText1"/>
          <p:cNvPicPr>
            <a:picLocks noGrp="1" noChangeArrowheads="1" noChangeAspect="1"/>
            <a:extLst>
              <a:ext uri="smNativeData">
                <pr:smNativeData xmlns:pr="smNativeData" val="SMDATA_15_qmfDYBMAAAAlAAAAEQAAAC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FAEAABcJAAClMwAAhSUAABAAAAAmAAAACAAAAAGBAAD/////"/>
              </a:ext>
            </a:extLst>
          </p:cNvPicPr>
          <p:nvPr>
            <p:ph type="clipArt" idx="2"/>
          </p:nvPr>
        </p:nvPicPr>
        <p:blipFill>
          <a:blip r:embed="rId2"/>
          <a:stretch>
            <a:fillRect/>
          </a:stretch>
        </p:blipFill>
        <p:spPr>
          <a:xfrm>
            <a:off x="175260" y="1477645"/>
            <a:ext cx="8220075" cy="46215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iHQAAKygAAEA4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4735830" y="6529705"/>
            <a:ext cx="4408170" cy="328295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uploaded at https://github.com/princy2806/PHP</a:t>
            </a: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C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AAA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D/////rQEAAJUsAACfBgAAAAAAACYAAAAIAAAAAQAAAAAAAAA="/>
              </a:ext>
            </a:extLst>
          </p:cNvSpPr>
          <p:nvPr>
            <p:ph type="title"/>
          </p:nvPr>
        </p:nvSpPr>
        <p:spPr>
          <a:xfrm>
            <a:off x="-635" y="272415"/>
            <a:ext cx="7247890" cy="803910"/>
          </a:xfrm>
        </p:spPr>
        <p:txBody>
          <a:bodyPr/>
          <a:lstStyle/>
          <a:p>
            <a:pPr>
              <a:defRPr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Screenshot  of Day- 9 &amp; 10</a:t>
            </a:r>
          </a:p>
        </p:txBody>
      </p:sp>
      <p:sp>
        <p:nvSpPr>
          <p:cNvPr id="4" name="SlideText2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K6lwYU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+FQAArgEAAHA1AACwJQAAEAAAACYAAAAIAAAAAQAAAAAAAAA="/>
              </a:ext>
            </a:extLst>
          </p:cNvSpPr>
          <p:nvPr>
            <p:ph type="body" idx="1"/>
          </p:nvPr>
        </p:nvSpPr>
        <p:spPr>
          <a:xfrm>
            <a:off x="3575050" y="273050"/>
            <a:ext cx="5111750" cy="5853430"/>
          </a:xfrm>
        </p:spPr>
        <p:txBody>
          <a:bodyPr/>
          <a:lstStyle/>
          <a:p>
            <a:pPr/>
          </a:p>
        </p:txBody>
      </p:sp>
      <p:pic>
        <p:nvPicPr>
          <p:cNvPr id="5" name="SlideText1"/>
          <p:cNvPicPr>
            <a:picLocks noGrp="1" noChangeArrowheads="1" noChangeAspect="1"/>
            <a:extLst>
              <a:ext uri="smNativeData">
                <pr:smNativeData xmlns:pr="smNativeData" val="SMDATA_15_qmfDYBMAAAAlAAAAEQAAAC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uQAAALYJAACLNAAA2CYAABAAAAAmAAAACAAAAAGBAAD/////"/>
              </a:ext>
            </a:extLst>
          </p:cNvPicPr>
          <p:nvPr>
            <p:ph type="clipArt" idx="2"/>
          </p:nvPr>
        </p:nvPicPr>
        <p:blipFill>
          <a:blip r:embed="rId2"/>
          <a:stretch>
            <a:fillRect/>
          </a:stretch>
        </p:blipFill>
        <p:spPr>
          <a:xfrm>
            <a:off x="117475" y="1578610"/>
            <a:ext cx="8423910" cy="47358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WFAAAbiYAAKkjAABYKQAAEAAAACYAAAAIAAAAAAAAAAAAAAA=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</a:p>
        </p:txBody>
      </p:sp>
      <p:sp>
        <p:nvSpPr>
          <p:cNvPr id="3" name="Textbox1"/>
          <p:cNvSpPr txBox="1">
            <a:extLst>
              <a:ext uri="smNativeData">
                <pr:smNativeData xmlns:pr="smNativeData" val="SMDATA_13_qmfDYBMAAAAlAAAAEg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BcAAAAUAAAAAAAAAAAAAAD/fwAA/38AAAAAAAAJAAAABAAAAP8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AAAAAAAAAANkzAAC6JwAAAAAAACYAAAAIAAAA//////////8="/>
              </a:ext>
            </a:extLst>
          </p:cNvSpPr>
          <p:nvPr/>
        </p:nvSpPr>
        <p:spPr>
          <a:xfrm>
            <a:off x="0" y="0"/>
            <a:ext cx="8428355" cy="6457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marL="365760" marR="0" indent="-283210" algn="just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550"/>
              <a:buFont typeface="Wingdings 2" pitchFamily="1" charset="2"/>
              <a:buChar char=""/>
              <a:tabLst/>
              <a:defRPr sz="3200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365760" marR="0" indent="-28321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i="1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“Internship in Akash Technolab In PHP”</a:t>
            </a:r>
          </a:p>
          <a:p>
            <a:pPr marL="365760" marR="0" indent="-28321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 i="1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 </a:t>
            </a:r>
          </a:p>
          <a:p>
            <a:pPr marL="365760" marR="0" indent="-28321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rPr sz="2800" b="1"/>
              <a:t>Language :</a:t>
            </a:r>
            <a:r>
              <a:rPr sz="2400">
                <a:solidFill>
                  <a:schemeClr val="tx2"/>
                </a:solidFill>
              </a:rPr>
              <a:t> PHP </a:t>
            </a:r>
            <a:endParaRPr sz="2400">
              <a:solidFill>
                <a:schemeClr val="tx2"/>
              </a:solidFill>
            </a:endParaRPr>
          </a:p>
          <a:p>
            <a:pPr marL="365760" marR="0" indent="-28321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365760" marR="0" indent="-28321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>
                <a:solidFill>
                  <a:srgbClr val="000000"/>
                </a:solidFill>
                <a:latin typeface="Calibri" pitchFamily="2" charset="0"/>
                <a:ea typeface="SimSun" pitchFamily="0" charset="0"/>
                <a:cs typeface="Times New Roman" pitchFamily="1" charset="0"/>
              </a:defRPr>
            </a:pPr>
            <a:r>
              <a:rPr sz="2800" b="1">
                <a:latin typeface="Times New Roman" pitchFamily="1" charset="0"/>
                <a:ea typeface="Times New Roman" pitchFamily="1" charset="0"/>
                <a:cs typeface="Times New Roman" pitchFamily="1" charset="0"/>
              </a:rPr>
              <a:t>Duration :</a:t>
            </a:r>
            <a:r>
              <a:rPr b="1"/>
              <a:t> </a:t>
            </a:r>
            <a:r>
              <a:rPr sz="2400">
                <a:solidFill>
                  <a:schemeClr val="tx1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rPr>
              <a:t>26/5/2021 to 10/6/2021</a:t>
            </a:r>
            <a:endParaRPr sz="2400">
              <a:solidFill>
                <a:schemeClr val="tx1"/>
              </a:solidFill>
              <a:latin typeface="Times New Roman" pitchFamily="1" charset="0"/>
              <a:ea typeface="Times New Roman" pitchFamily="1" charset="0"/>
              <a:cs typeface="Times New Roman" pitchFamily="1" charset="0"/>
            </a:endParaRPr>
          </a:p>
          <a:p>
            <a:pPr marL="365760" marR="0" indent="-28321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>
                <a:solidFill>
                  <a:schemeClr val="tx1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365760" marR="0" indent="-28321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>
                <a:solidFill>
                  <a:schemeClr val="tx1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rPr sz="2800" b="1">
                <a:solidFill>
                  <a:srgbClr val="000000"/>
                </a:solidFill>
              </a:rPr>
              <a:t>Address</a:t>
            </a:r>
            <a:r>
              <a:rPr>
                <a:solidFill>
                  <a:schemeClr val="bg2"/>
                </a:solidFill>
              </a:rPr>
              <a:t> :</a:t>
            </a:r>
            <a:r>
              <a:t> </a:t>
            </a:r>
            <a:r>
              <a:rPr sz="2400"/>
              <a:t>202 Aarya Arcade Above Passport Seva Kendra, 					  Mithakhali Six Rd, near Shree Krishana Center,    					  Navrangpura, Ahmedabad, Gujarat 380009</a:t>
            </a:r>
            <a:endParaRPr sz="2400"/>
          </a:p>
          <a:p>
            <a:pPr marL="365760" marR="0" indent="-28321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365760" marR="0" indent="-28321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rPr b="1"/>
              <a:t>Internal Guide :</a:t>
            </a:r>
            <a:r>
              <a:t> </a:t>
            </a:r>
            <a:r>
              <a:rPr sz="2400">
                <a:solidFill>
                  <a:schemeClr val="tx2"/>
                </a:solidFill>
              </a:rPr>
              <a:t>Akash Padhiyar</a:t>
            </a:r>
            <a:endParaRPr sz="2400">
              <a:solidFill>
                <a:schemeClr val="tx2"/>
              </a:solidFill>
            </a:endParaRPr>
          </a:p>
          <a:p>
            <a:pPr marL="365760" marR="0" indent="-28321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365760" marR="0" indent="-28321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rPr b="1"/>
              <a:t>Contact Number :</a:t>
            </a:r>
            <a:r>
              <a:t> </a:t>
            </a:r>
            <a:r>
              <a:rPr sz="2400">
                <a:solidFill>
                  <a:schemeClr val="tx2"/>
                </a:solidFill>
              </a:rPr>
              <a:t>9978621654</a:t>
            </a:r>
            <a:endParaRPr sz="2400">
              <a:solidFill>
                <a:schemeClr val="tx2"/>
              </a:solidFill>
            </a:endParaRPr>
          </a:p>
          <a:p>
            <a:pPr marL="365760" marR="0" indent="-28321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gHAAAKygAAC03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4572000" y="6529705"/>
            <a:ext cx="4397375" cy="328295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uploded at https://github.com/princy2806/PHP</a:t>
            </a:r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AAR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sz="4800"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Day-1 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GkC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/////YwgAAC03AAB+KQAAEAAAACYAAAAIAAAAAQAAAAAAAAA="/>
              </a:ext>
            </a:extLst>
          </p:cNvSpPr>
          <p:nvPr>
            <p:ph type="body" idx="1"/>
          </p:nvPr>
        </p:nvSpPr>
        <p:spPr>
          <a:xfrm>
            <a:off x="-635" y="1363345"/>
            <a:ext cx="8970010" cy="5381625"/>
          </a:xfrm>
        </p:spPr>
        <p:txBody>
          <a:bodyPr/>
          <a:lstStyle/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 b="1"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rPr b="0"/>
              <a:t>Introduction about Company…How they working and how they provide internship.</a:t>
            </a:r>
            <a:endParaRPr b="0"/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 b="1"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rPr b="0"/>
              <a:t>Also introduction about PHP ….like What is PHP , Full-form of  PHP, which side PHP is work?, What is requirements to driven successfully PHP in your machine and also introduction about XAMPP and WAMPP server.</a:t>
            </a:r>
            <a:endParaRPr b="0"/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 b="1"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rPr b="0"/>
              <a:t>They have also tell to create a account in Github.com and we upload every single day  work in our account.</a:t>
            </a:r>
            <a:endParaRPr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GkC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oHAAAnCgAAAg5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4699000" y="6601460"/>
            <a:ext cx="4572000" cy="256540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uploded at https://github.com/princy2806/PHP</a:t>
            </a:r>
          </a:p>
          <a:p>
            <a:pPr/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OwR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Screenshot of Day-1</a:t>
            </a:r>
          </a:p>
        </p:txBody>
      </p:sp>
      <p:pic>
        <p:nvPicPr>
          <p:cNvPr id="4" name="SlideText1"/>
          <p:cNvPicPr>
            <a:picLocks noGrp="1" noChangeArrowheads="1" noChangeAspect="1"/>
            <a:extLst>
              <a:ext uri="smNativeData">
                <pr:smNativeData xmlns:pr="smNativeData" val="SMDATA_15_qmfDYBMAAAAlAAAAEQAAAC8BAAAAkAAAAEgAAACQAAAASAAAAAAAAAAC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C4nFoQDAAAABAAAAAAAAAAAAAAAAAAAAAAAAAA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pwQAAP8IAAD7EgAA4igAABAAAAAmAAAACAAAAAGBAAD/////"/>
              </a:ext>
            </a:extLst>
          </p:cNvPicPr>
          <p:nvPr>
            <p:ph type="clipArt" idx="1"/>
          </p:nvPr>
        </p:nvPicPr>
        <p:blipFill>
          <a:blip r:embed="rId2"/>
          <a:stretch>
            <a:fillRect/>
          </a:stretch>
        </p:blipFill>
        <p:spPr>
          <a:xfrm>
            <a:off x="756285" y="1462405"/>
            <a:ext cx="2329180" cy="51835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Text4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N4B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YQ0AAKobAACwJQAAEAAAACYAAAAIAAAAAQAAAAAAAAA="/>
              </a:ext>
            </a:extLst>
          </p:cNvSpPr>
          <p:nvPr>
            <p:ph type="body" idx="2"/>
          </p:nvPr>
        </p:nvSpPr>
        <p:spPr>
          <a:xfrm>
            <a:off x="457200" y="2174875"/>
            <a:ext cx="4039870" cy="3951605"/>
          </a:xfrm>
        </p:spPr>
        <p:txBody>
          <a:bodyPr/>
          <a:lstStyle/>
          <a:p>
            <a:pPr/>
          </a:p>
        </p:txBody>
      </p:sp>
      <p:pic>
        <p:nvPicPr>
          <p:cNvPr id="6" name="SlideText3"/>
          <p:cNvPicPr>
            <a:picLocks noGrp="1" noChangeArrowheads="1" noChangeAspect="1"/>
            <a:extLst>
              <a:ext uri="smNativeData">
                <pr:smNativeData xmlns:pr="smNativeData" val="SMDATA_15_qmfDYBMAAAAlAAAAEQAAAC8BAAAAkAAAAEgAAACQAAAASAAAAAAAAAAC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SYF6FBJgPwAAAAAAAAARA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GyEAAAUJAAA7LwAAcygAABAAAAAmAAAACAAAAAGBAAD/////"/>
              </a:ext>
            </a:extLst>
          </p:cNvPicPr>
          <p:nvPr>
            <p:ph type="clipArt" idx="3"/>
          </p:nvPr>
        </p:nvPicPr>
        <p:blipFill>
          <a:blip r:embed="rId3"/>
          <a:stretch>
            <a:fillRect/>
          </a:stretch>
        </p:blipFill>
        <p:spPr>
          <a:xfrm>
            <a:off x="5381625" y="1466215"/>
            <a:ext cx="2296160" cy="51092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SlideText2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P8R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WHAAAYQ0AAHA1AACwJQAAEAAAACYAAAAIAAAAAAAAAAAAAAA="/>
              </a:ext>
            </a:extLst>
          </p:cNvSpPr>
          <p:nvPr>
            <p:ph type="body" idx="4"/>
          </p:nvPr>
        </p:nvSpPr>
        <p:spPr/>
        <p:txBody>
          <a:bodyPr/>
          <a:lstStyle/>
          <a:p>
            <a:p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hixkIQtZAE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iHQAAKygAAEA4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4735830" y="6529705"/>
            <a:ext cx="4408170" cy="328295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uploded at https://github.com/princy2806/PHP</a:t>
            </a:r>
          </a:p>
          <a:p>
            <a:pPr/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AAA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sz="4800"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Day-2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N4B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iAAAA1AgAAC03AADfIgAAEAAAACYAAAAIAAAAAQAAAAAAAAA="/>
              </a:ext>
            </a:extLst>
          </p:cNvSpPr>
          <p:nvPr>
            <p:ph type="body" idx="1"/>
          </p:nvPr>
        </p:nvSpPr>
        <p:spPr>
          <a:xfrm>
            <a:off x="143510" y="1435100"/>
            <a:ext cx="8825865" cy="4233545"/>
          </a:xfrm>
        </p:spPr>
        <p:txBody>
          <a:bodyPr/>
          <a:lstStyle/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How to print “Hello World” In PHP.</a:t>
            </a: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Introduction about different types of IDE which support PHP ..like VScode, Netbeans, sublimeText, Notepad++.</a:t>
            </a: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Loop in PHP                                                                           		Ex: switch, if….else, if, while, do-while….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B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iHQAAKygAAEA4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4735830" y="6529705"/>
            <a:ext cx="4408170" cy="328295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uploded at https://github.com/princy2806/PHP</a:t>
            </a:r>
          </a:p>
          <a:p>
            <a:pPr/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AAA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Screenshot of Day-2</a:t>
            </a:r>
          </a:p>
        </p:txBody>
      </p:sp>
      <p:pic>
        <p:nvPicPr>
          <p:cNvPr id="4" name="SlideText1"/>
          <p:cNvPicPr>
            <a:picLocks noGrp="1" noChangeArrowheads="1" noChangeAspect="1"/>
            <a:extLst>
              <a:ext uri="smNativeData">
                <pr:smNativeData xmlns:pr="smNativeData" val="SMDATA_15_qmfDYBMAAAAlAAAAEQAAAC8BAAAAkAAAAEgAAACQAAAASAAAAAAAAAAC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UwEAAEUJAAACDwAAtScAABAAAAAmAAAACAAAAAGBAAD/////"/>
              </a:ext>
            </a:extLst>
          </p:cNvPicPr>
          <p:nvPr>
            <p:ph type="clipArt" idx="1"/>
          </p:nvPr>
        </p:nvPicPr>
        <p:blipFill>
          <a:blip r:embed="rId2"/>
          <a:stretch>
            <a:fillRect/>
          </a:stretch>
        </p:blipFill>
        <p:spPr>
          <a:xfrm>
            <a:off x="215265" y="1506855"/>
            <a:ext cx="2224405" cy="49479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Text4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YQ0AAKobAACwJQAAEAAAACYAAAAIAAAAAQAAAAAAAAA="/>
              </a:ext>
            </a:extLst>
          </p:cNvSpPr>
          <p:nvPr>
            <p:ph type="body" idx="2"/>
          </p:nvPr>
        </p:nvSpPr>
        <p:spPr>
          <a:xfrm>
            <a:off x="457200" y="2174875"/>
            <a:ext cx="4039870" cy="3951605"/>
          </a:xfrm>
        </p:spPr>
        <p:txBody>
          <a:bodyPr/>
          <a:lstStyle/>
          <a:p>
            <a:pPr/>
          </a:p>
        </p:txBody>
      </p:sp>
      <p:pic>
        <p:nvPicPr>
          <p:cNvPr id="6" name="SlideText3"/>
          <p:cNvPicPr>
            <a:picLocks noGrp="1" noChangeArrowheads="1" noChangeAspect="1"/>
            <a:extLst>
              <a:ext uri="smNativeData">
                <pr:smNativeData xmlns:pr="smNativeData" val="SMDATA_15_qmfDYBMAAAAlAAAAEQAAAC8BAAAAkAAAAEgAAACQAAAASAAAAAAAAAAC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ThQAAEUJAAAuIgAAKygAABAAAAAmAAAACAAAAAGBAAD/////"/>
              </a:ext>
            </a:extLst>
          </p:cNvPicPr>
          <p:nvPr>
            <p:ph type="clipArt" idx="3"/>
          </p:nvPr>
        </p:nvPicPr>
        <p:blipFill>
          <a:blip r:embed="rId3"/>
          <a:stretch>
            <a:fillRect/>
          </a:stretch>
        </p:blipFill>
        <p:spPr>
          <a:xfrm>
            <a:off x="3300730" y="1506855"/>
            <a:ext cx="2255520" cy="5022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SlideText2"/>
          <p:cNvPicPr>
            <a:picLocks noGrp="1" noChangeArrowheads="1" noChangeAspect="1"/>
            <a:extLst>
              <a:ext uri="smNativeData">
                <pr:smNativeData xmlns:pr="smNativeData" val="SMDATA_15_qmfDYBMAAAAlAAAAEQAAAC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SScAAEUJAAAsNQAAKygAABAAAAAmAAAACAAAAAGBAAD/////"/>
              </a:ext>
            </a:extLst>
          </p:cNvPicPr>
          <p:nvPr>
            <p:ph type="clipArt" sz="half" idx="4"/>
          </p:nvPr>
        </p:nvPicPr>
        <p:blipFill>
          <a:blip r:embed="rId4"/>
          <a:stretch>
            <a:fillRect/>
          </a:stretch>
        </p:blipFill>
        <p:spPr>
          <a:xfrm>
            <a:off x="6386195" y="1506855"/>
            <a:ext cx="2257425" cy="50228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GkC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gHAAAKygAAEA4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4572000" y="6529705"/>
            <a:ext cx="4572000" cy="328295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uploded at https://github.com/princy2806/PHP</a:t>
            </a:r>
          </a:p>
          <a:p>
            <a:pPr/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AAA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sz="4800"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Day-3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BQSU4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yQkAAHA1AACsJQAAEAAAACYAAAAIAAAAAAAAAAAAAAA=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 b="1"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rPr b="0"/>
              <a:t>Some example of PHP</a:t>
            </a:r>
            <a:endParaRPr b="0"/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 b="1"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 b="1"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rPr b="0"/>
              <a:t>Create table using for loop.</a:t>
            </a:r>
            <a:endParaRPr b="0"/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 b="1"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 b="1"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rPr b="0"/>
              <a:t>Design student result using PHP.</a:t>
            </a:r>
            <a:endParaRPr b="0"/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 b="1"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</a:p>
          <a:p>
            <a:pPr marL="285750" marR="0" indent="-285750" algn="l" defTabSz="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Char char="•"/>
              <a:tabLst/>
              <a:defRPr b="1">
                <a:solidFill>
                  <a:schemeClr val="tx2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rPr b="0"/>
              <a:t>How to get User defined value and How to print using PHP.</a:t>
            </a:r>
            <a:endParaRPr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Area1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DUAAAAMAAAAEAAAAAAAAAAAAAAAVUiFVEiF5L8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AiHQAAKygAAEA4AAAwKgAAEAAAACYAAAAIAAAAAQAAAAAAAAA="/>
              </a:ext>
            </a:extLst>
          </p:cNvSpPr>
          <p:nvPr>
            <p:ph type="ftr" sz="quarter" idx="11"/>
          </p:nvPr>
        </p:nvSpPr>
        <p:spPr>
          <a:xfrm>
            <a:off x="4735830" y="6529705"/>
            <a:ext cx="4408170" cy="328295"/>
          </a:xfrm>
        </p:spPr>
        <p:txBody>
          <a:bodyPr/>
          <a:lstStyle/>
          <a:p>
            <a:pPr>
              <a:defRPr>
                <a:solidFill>
                  <a:srgbClr val="000000"/>
                </a:solidFill>
                <a:latin typeface="Times New Roman" pitchFamily="1" charset="0"/>
                <a:ea typeface="Times New Roman" pitchFamily="1" charset="0"/>
                <a:cs typeface="Times New Roman" pitchFamily="1" charset="0"/>
              </a:defRPr>
            </a:pPr>
            <a:r>
              <a:t>Daily code uploded at https://github.com/princy2806/PHP</a:t>
            </a:r>
          </a:p>
          <a:p>
            <a:pPr/>
          </a:p>
        </p:txBody>
      </p:sp>
      <p:sp>
        <p:nvSpPr>
          <p:cNvPr id="3" name="SlideTitle1"/>
          <p:cNvSpPr>
            <a:spLocks noGrp="1" noChangeArrowheads="1"/>
            <a:extLst>
              <a:ext uri="smNativeData">
                <pr:smNativeData xmlns:pr="smNativeData" val="SMDATA_13_qmfDYBMAAAAlAAAAZAAAAA8BAAAAkAAAAEgAAACQAAAASAAAAAAAAAABAAAAAAAAAAEAAABQAAAAAAAAAAAA4D8AAAAAAADgPwAAAAAAAOA/AAAAAAAA4D8AAAAAAADgPwAAAAAAAOA/AAAAAAAA4D8AAAAAAADgPwAAAAAAAOA/AAAAAAAA4D8CAAAAjAAAAAEAAAAAAAAATU1NA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AAAAAAAAAAABAAAAf39/AAEAAABkAAAAAAAAABQAAABAHwAAAAAAACYAAAAAAAAAwOD//wAAAAAmAAAAZAAAABYAAABMAAAAAQAAAAAAAAAIAAAAAAAAAAEAAABcHwAKPAAAAIwAAACMAAAAUAAAAFAAAAAAAAAAzMzMAAAAAABQAAAAUAAAAGQAAABkAAAAAAAAABcAAAAUAAAAAAAAAAAAAAD/fwAA/38AAAAAAAAJAAAABAAAAAAAAAAMAAAAEAAAAAAAAAAAAAAAAAAAAAAAAAAeAAAAaAAAAAAAAAAAAAAAAAAAAAAAAAAAAAAAECcAABAnAAAAAAAAAAAAAAAAAAAAAAAAAAAAAAAAAAAAAAAAAAAAAMgAAAAAAAAAwMD/AAAAAABkAAAAMgAAAAAAAABkAAAAAAAAAH9/fwAKAAAAHwAAAFQAAABNTU0JnhwHAQAAAAAAAAAAAAAAAAAAAAAAAAAAAAAAAAAAAAAAAAAA////An9/fwBcHwADzMzMAMDA/wB/f38AAAAAAAAAAAAAAAAAAAAAAAAAAAAhAAAAGAAAABQAAAABAAAAVQEAAPYsAABr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Screenshot of Day-3</a:t>
            </a:r>
          </a:p>
        </p:txBody>
      </p:sp>
      <p:pic>
        <p:nvPicPr>
          <p:cNvPr id="4" name="SlideText1"/>
          <p:cNvPicPr>
            <a:picLocks noGrp="1" noChangeArrowheads="1" noChangeAspect="1"/>
            <a:extLst>
              <a:ext uri="smNativeData">
                <pr:smNativeData xmlns:pr="smNativeData" val="SMDATA_15_qmfDYBMAAAAlAAAAEQAAAC8BAAAAkAAAAEgAAACQAAAASAAAAAAAAAAC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BID/0PDAAAABAAAAAnP5jzuPQNwCVJkiRJEhJA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EAcAAEUJAAC/FAAApicAABAAAAAmAAAACAAAAAGBAAD/////"/>
              </a:ext>
            </a:extLst>
          </p:cNvPicPr>
          <p:nvPr>
            <p:ph type="clipArt" idx="1"/>
          </p:nvPr>
        </p:nvPicPr>
        <p:blipFill>
          <a:blip r:embed="rId2"/>
          <a:stretch>
            <a:fillRect/>
          </a:stretch>
        </p:blipFill>
        <p:spPr>
          <a:xfrm>
            <a:off x="1148080" y="1506855"/>
            <a:ext cx="2224405" cy="49383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SlideText4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DQAgAAYQ0AAKobAACwJQAAEAAAACYAAAAIAAAAAQAAAAAAAAA="/>
              </a:ext>
            </a:extLst>
          </p:cNvSpPr>
          <p:nvPr>
            <p:ph type="body" idx="2"/>
          </p:nvPr>
        </p:nvSpPr>
        <p:spPr>
          <a:xfrm>
            <a:off x="457200" y="2174875"/>
            <a:ext cx="4039870" cy="3951605"/>
          </a:xfrm>
        </p:spPr>
        <p:txBody>
          <a:bodyPr/>
          <a:lstStyle/>
          <a:p>
            <a:pPr/>
          </a:p>
        </p:txBody>
      </p:sp>
      <p:pic>
        <p:nvPicPr>
          <p:cNvPr id="6" name="SlideText3"/>
          <p:cNvPicPr>
            <a:picLocks noGrp="1" noChangeArrowheads="1" noChangeAspect="1"/>
            <a:extLst>
              <a:ext uri="smNativeData">
                <pr:smNativeData xmlns:pr="smNativeData" val="SMDATA_15_qmfDYBMAAAAlAAAAEQAAAC8BAAAAkAAAAEgAAACQAAAASAAAAAAAAAAC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DwAAACADAAAAAAAAAAAAAAEAAACgMgAAVgcAAKr4//8BAAAAf39/AAEAAABkAAAAAAAAABQAAABAHwAAAAAAACYAAAAAAAAAwOD//wAAAAAmAAAAZAAAABYAAABMAAAAAAAAAAAAAAAEAAAAAAAAAAEAAABcHwA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1XUfBZ4cBwEAAAAAAAAAAAAAAAAAAAAAAAAAAAAAAAAAAAAAAAAAAP///wJ/f38AXB8AA8zMzADAwP8Af39/AAAAAAAAAAAAAAAAAP///wAAAAAAIQAAABgAAAAUAAAAjCEAAEUJAAARLwAAWicAABAAAAAmAAAACAAAAAGBAAD/////"/>
              </a:ext>
            </a:extLst>
          </p:cNvPicPr>
          <p:nvPr>
            <p:ph type="clipArt" idx="3"/>
          </p:nvPr>
        </p:nvPicPr>
        <p:blipFill>
          <a:blip r:embed="rId3"/>
          <a:stretch>
            <a:fillRect/>
          </a:stretch>
        </p:blipFill>
        <p:spPr>
          <a:xfrm>
            <a:off x="5453380" y="1506855"/>
            <a:ext cx="2197735" cy="48901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SlideText2"/>
          <p:cNvSpPr>
            <a:spLocks noGrp="1" noChangeArrowheads="1"/>
            <a:extLst>
              <a:ext uri="smNativeData">
                <pr:smNativeData xmlns:pr="smNativeData" val="SMDATA_13_qmfDYBMAAAAlAAAAZAAAAA8BAAAAkAAAAEgAAACQAAAASAAAAAAAAAAAAAAAAAAAAAEAAABQAAAAAAAAAAAA4D8AAAAAAADgPwAAAAAAAOA/AAAAAAAA4D8AAAAAAADgPwAAAAAAAOA/AAAAAAAA4D8AAAAAAADgPwAAAAAAAOA/AAAAAAAA4D8CAAAAjAAAAAAAAAAAAAAA1XUfDJ4cBwgAAAAAAAAAAAAAAAAAAAAAAAAAAAAAAAAAAAAAZAAAAAEAAABAAAAAAAAAAAAAAAAAAAAAAAAAAAAAAAAAAAAAAAAAAAAAAAAAAAAAAAAAAAAAAAAAAAAAAAAAAAAAAAAAAAAAAAAAAAAAAAAAAAAAAAAAAAAAAAAAAAAAFAAAADwAAAAAAAAAAAAAAP///wkUAAAAAQAAABQAAAAUAAAAFAAAAAEAAAAAAAAAZAAAAGQAAAAAAAAAZAAAAGQAAAAVAAAAYAAAAAAAAAAAAAAAEAAAACADAAAAAAAAAAAAAAEAAACgMgAAVgcAAKr4//8BAAAAf39/AAEAAABkAAAAAAAAABQAAABAHwAAAAAAACYAAAAAAAAAwOD//wAAAAAmAAAAZAAAABYAAABMAAAAAAAAAAAAAAAEAAAAAAAAAAEAAABcHwAKAAAAACgAAAAoAAAAZAAAAGQAAAAAAAAAzMzMAAAAAABQAAAAUAAAAGQAAABkAAAAAAAAABcAAAAUAAAAAAAAAAAAAAD/fwAA/38AAAAAAAAJAAAABAAAADQAAAAMAAAAEAAAAAAAAAAAAAAAAAAAAAAAAAAeAAAAaAAAAAAAAAAAAAAAAAAAAAAAAAAAAAAAECcAABAnAAAAAAAAAAAAAAAAAAAAAAAAAAAAAAAAAAAAAAAAAAAAABQAAAAAAAAAwMD/AAAAAABkAAAAMgAAAAAAAABkAAAAAAAAAH9/fwAKAAAAHwAAAFQAAADVdR8FnhwHAQAAAAAAAAAAAAAAAAAAAAAAAAAAAAAAAAAAAAAAAAAA////An9/fwBcHwADzMzMAMDA/wB/f38AAAAAAAAAAAAAAAAAAAAAAAAAAAAhAAAAGAAAABQAAACWHAAAYQ0AAHA1AACwJQAAEAAAACYAAAAIAAAAAAAAAAAAAAA="/>
              </a:ext>
            </a:extLst>
          </p:cNvSpPr>
          <p:nvPr>
            <p:ph type="body" idx="4"/>
          </p:nvPr>
        </p:nvSpPr>
        <p:spPr/>
        <p:txBody>
          <a:bodyPr/>
          <a:lstStyle/>
          <a:p>
            <a:p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FFFFFF"/>
      </a:dk1>
      <a:lt1>
        <a:srgbClr val="9E1C07"/>
      </a:lt1>
      <a:dk2>
        <a:srgbClr val="FFFFFF"/>
      </a:dk2>
      <a:lt2>
        <a:srgbClr val="5C1F00"/>
      </a:lt2>
      <a:accent1>
        <a:srgbClr val="D5751F"/>
      </a:accent1>
      <a:accent2>
        <a:srgbClr val="BE7960"/>
      </a:accent2>
      <a:accent3>
        <a:srgbClr val="4D4D4D"/>
      </a:accent3>
      <a:accent4>
        <a:srgbClr val="7EB9A0"/>
      </a:accent4>
      <a:accent5>
        <a:srgbClr val="5EC9C0"/>
      </a:accent5>
      <a:accent6>
        <a:srgbClr val="3EE9E0"/>
      </a:accent6>
      <a:hlink>
        <a:srgbClr val="FFFF99"/>
      </a:hlink>
      <a:folHlink>
        <a:srgbClr val="D3A219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FFFFFF"/>
        </a:dk1>
        <a:lt1>
          <a:srgbClr val="9E1C07"/>
        </a:lt1>
        <a:dk2>
          <a:srgbClr val="FFFFFF"/>
        </a:dk2>
        <a:lt2>
          <a:srgbClr val="5C1F00"/>
        </a:lt2>
        <a:accent1>
          <a:srgbClr val="D5751F"/>
        </a:accent1>
        <a:accent2>
          <a:srgbClr val="BE7960"/>
        </a:accent2>
        <a:accent3>
          <a:srgbClr val="4D4D4D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FFFFFF"/>
        </a:dk1>
        <a:lt1>
          <a:srgbClr val="9E1C07"/>
        </a:lt1>
        <a:dk2>
          <a:srgbClr val="FFFFFF"/>
        </a:dk2>
        <a:lt2>
          <a:srgbClr val="5C1F00"/>
        </a:lt2>
        <a:accent1>
          <a:srgbClr val="D5751F"/>
        </a:accent1>
        <a:accent2>
          <a:srgbClr val="BE7960"/>
        </a:accent2>
        <a:accent3>
          <a:srgbClr val="4D4D4D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FFFFFF"/>
        </a:dk1>
        <a:lt1>
          <a:srgbClr val="9E1C07"/>
        </a:lt1>
        <a:dk2>
          <a:srgbClr val="FFFFFF"/>
        </a:dk2>
        <a:lt2>
          <a:srgbClr val="5C1F00"/>
        </a:lt2>
        <a:accent1>
          <a:srgbClr val="D5751F"/>
        </a:accent1>
        <a:accent2>
          <a:srgbClr val="BE7960"/>
        </a:accent2>
        <a:accent3>
          <a:srgbClr val="4D4D4D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FFFFFF"/>
        </a:dk1>
        <a:lt1>
          <a:srgbClr val="9E1C07"/>
        </a:lt1>
        <a:dk2>
          <a:srgbClr val="FFFFFF"/>
        </a:dk2>
        <a:lt2>
          <a:srgbClr val="5C1F00"/>
        </a:lt2>
        <a:accent1>
          <a:srgbClr val="D5751F"/>
        </a:accent1>
        <a:accent2>
          <a:srgbClr val="BE7960"/>
        </a:accent2>
        <a:accent3>
          <a:srgbClr val="4D4D4D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FFFFFF"/>
        </a:dk1>
        <a:lt1>
          <a:srgbClr val="9E1C07"/>
        </a:lt1>
        <a:dk2>
          <a:srgbClr val="FFFFFF"/>
        </a:dk2>
        <a:lt2>
          <a:srgbClr val="5C1F00"/>
        </a:lt2>
        <a:accent1>
          <a:srgbClr val="D5751F"/>
        </a:accent1>
        <a:accent2>
          <a:srgbClr val="BE7960"/>
        </a:accent2>
        <a:accent3>
          <a:srgbClr val="4D4D4D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 1">
    <a:dk1>
      <a:srgbClr val="9E1C07"/>
    </a:dk1>
    <a:lt1>
      <a:srgbClr val="FFFFFF"/>
    </a:lt1>
    <a:dk2>
      <a:srgbClr val="5C1F00"/>
    </a:dk2>
    <a:lt2>
      <a:srgbClr val="FFFFFF"/>
    </a:lt2>
    <a:accent1>
      <a:srgbClr val="D5751F"/>
    </a:accent1>
    <a:accent2>
      <a:srgbClr val="BE7960"/>
    </a:accent2>
    <a:accent3>
      <a:srgbClr val="4D4D4D"/>
    </a:accent3>
    <a:accent4>
      <a:srgbClr val="7EB9A0"/>
    </a:accent4>
    <a:accent5>
      <a:srgbClr val="5EC9C0"/>
    </a:accent5>
    <a:accent6>
      <a:srgbClr val="3EE9E0"/>
    </a:accent6>
    <a:hlink>
      <a:srgbClr val="FFFF99"/>
    </a:hlink>
    <a:folHlink>
      <a:srgbClr val="D3A21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DELL</cp:lastModifiedBy>
  <cp:revision>0</cp:revision>
  <dcterms:created xsi:type="dcterms:W3CDTF">2021-06-02T11:52:38Z</dcterms:created>
  <dcterms:modified xsi:type="dcterms:W3CDTF">2021-06-11T13:39:54Z</dcterms:modified>
</cp:coreProperties>
</file>